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59" r:id="rId6"/>
    <p:sldId id="261" r:id="rId7"/>
    <p:sldId id="265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3B15-F92F-4561-8364-3E2E4485E7C5}" type="datetimeFigureOut">
              <a:rPr lang="en-US" smtClean="0"/>
              <a:pPr/>
              <a:t>11/14/2009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BB90-84F4-46A0-8BC7-01510D1F7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831" t="13469" r="41915" b="74746"/>
          <a:stretch>
            <a:fillRect/>
          </a:stretch>
        </p:blipFill>
        <p:spPr bwMode="auto">
          <a:xfrm>
            <a:off x="990600" y="2971800"/>
            <a:ext cx="71845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improvement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585" t="41319" r="19695" b="19186"/>
          <a:stretch>
            <a:fillRect/>
          </a:stretch>
        </p:blipFill>
        <p:spPr bwMode="auto">
          <a:xfrm>
            <a:off x="381000" y="1543736"/>
            <a:ext cx="8382001" cy="531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1: Request/Reply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47" t="28622" r="33585" b="51175"/>
          <a:stretch>
            <a:fillRect/>
          </a:stretch>
        </p:blipFill>
        <p:spPr bwMode="auto">
          <a:xfrm>
            <a:off x="1143000" y="2286000"/>
            <a:ext cx="7778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1: Request/Reply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110" t="20203" r="29797" b="29288"/>
          <a:stretch>
            <a:fillRect/>
          </a:stretch>
        </p:blipFill>
        <p:spPr bwMode="auto">
          <a:xfrm>
            <a:off x="1600200" y="1600200"/>
            <a:ext cx="50292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2i – GINI proceeds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47" t="30305" r="19695" b="47808"/>
          <a:stretch>
            <a:fillRect/>
          </a:stretch>
        </p:blipFill>
        <p:spPr bwMode="auto">
          <a:xfrm>
            <a:off x="0" y="2971800"/>
            <a:ext cx="88626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2ii – Connection Recorded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737" t="30305" r="26009" b="46124"/>
          <a:stretch>
            <a:fillRect/>
          </a:stretch>
        </p:blipFill>
        <p:spPr bwMode="auto">
          <a:xfrm>
            <a:off x="2667000" y="2362200"/>
            <a:ext cx="518160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2ii – Connection Recorded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271" t="28622" r="32322" b="30971"/>
          <a:stretch>
            <a:fillRect/>
          </a:stretch>
        </p:blipFill>
        <p:spPr bwMode="auto">
          <a:xfrm>
            <a:off x="685800" y="17526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Handle connections </a:t>
            </a:r>
            <a:r>
              <a:rPr lang="en-US" dirty="0"/>
              <a:t>in a separate </a:t>
            </a:r>
            <a:r>
              <a:rPr lang="en-US" dirty="0" smtClean="0"/>
              <a:t>OS process</a:t>
            </a:r>
            <a:endParaRPr lang="en-US" dirty="0"/>
          </a:p>
          <a:p>
            <a:r>
              <a:rPr lang="en-US" dirty="0" smtClean="0"/>
              <a:t>Handle connections </a:t>
            </a:r>
            <a:r>
              <a:rPr lang="en-US" dirty="0"/>
              <a:t>in a separate </a:t>
            </a:r>
            <a:r>
              <a:rPr lang="en-US" dirty="0" smtClean="0"/>
              <a:t>thread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non-blocking system calls to handle all connections in one thread.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Dispatcher- Why Twisted?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GINI already </a:t>
            </a:r>
            <a:r>
              <a:rPr lang="en-US" dirty="0" smtClean="0"/>
              <a:t>in Python</a:t>
            </a:r>
          </a:p>
          <a:p>
            <a:r>
              <a:rPr lang="en-US" dirty="0" smtClean="0"/>
              <a:t>Available Win/Linux </a:t>
            </a:r>
          </a:p>
          <a:p>
            <a:r>
              <a:rPr lang="en-US" dirty="0" smtClean="0"/>
              <a:t>Networking libraries</a:t>
            </a:r>
          </a:p>
          <a:p>
            <a:pPr lvl="0"/>
            <a:r>
              <a:rPr lang="en-US" dirty="0" smtClean="0"/>
              <a:t>Flexibility</a:t>
            </a:r>
            <a:endParaRPr lang="en-US" dirty="0"/>
          </a:p>
          <a:p>
            <a:pPr lvl="0"/>
            <a:r>
              <a:rPr lang="en-US" dirty="0"/>
              <a:t>Available </a:t>
            </a:r>
            <a:r>
              <a:rPr lang="en-US" dirty="0" smtClean="0"/>
              <a:t>source code</a:t>
            </a:r>
            <a:endParaRPr lang="en-US" dirty="0"/>
          </a:p>
          <a:p>
            <a:r>
              <a:rPr lang="en-US" dirty="0" smtClean="0"/>
              <a:t>Stability</a:t>
            </a:r>
          </a:p>
          <a:p>
            <a:pPr lvl="0"/>
            <a:r>
              <a:rPr lang="en-US" dirty="0" smtClean="0"/>
              <a:t>Security (high-level language)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71600"/>
            <a:ext cx="4343400" cy="301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77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Current State</vt:lpstr>
      <vt:lpstr>Proposed improvement</vt:lpstr>
      <vt:lpstr>Flow 1: Request/Reply</vt:lpstr>
      <vt:lpstr>Flow 1: Request/Reply</vt:lpstr>
      <vt:lpstr>Flow 2i – GINI proceeds</vt:lpstr>
      <vt:lpstr>Flow 2ii – Connection Recorded</vt:lpstr>
      <vt:lpstr>Flow 2ii – Connection Recorded</vt:lpstr>
      <vt:lpstr>Network Programming models</vt:lpstr>
      <vt:lpstr>Dispatcher- Why Twisted?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</dc:title>
  <dc:creator>Zeben</dc:creator>
  <cp:lastModifiedBy>Zeben</cp:lastModifiedBy>
  <cp:revision>6</cp:revision>
  <dcterms:created xsi:type="dcterms:W3CDTF">2009-11-13T14:31:37Z</dcterms:created>
  <dcterms:modified xsi:type="dcterms:W3CDTF">2009-11-14T17:05:39Z</dcterms:modified>
</cp:coreProperties>
</file>