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67" r:id="rId4"/>
    <p:sldId id="268" r:id="rId5"/>
    <p:sldId id="263" r:id="rId6"/>
    <p:sldId id="269" r:id="rId7"/>
    <p:sldId id="270" r:id="rId8"/>
    <p:sldId id="271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18" autoAdjust="0"/>
  </p:normalViewPr>
  <p:slideViewPr>
    <p:cSldViewPr snapToGrid="0" snapToObjects="1">
      <p:cViewPr>
        <p:scale>
          <a:sx n="80" d="100"/>
          <a:sy n="80" d="100"/>
        </p:scale>
        <p:origin x="-144" y="-1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A6440-4A1C-42AB-AD03-43F099C4346A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485E8A-4D16-40F6-8624-EA5C923776C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 smtClean="0"/>
            <a:t>SCOTT</a:t>
          </a:r>
        </a:p>
        <a:p>
          <a:pPr>
            <a:lnSpc>
              <a:spcPct val="100000"/>
            </a:lnSpc>
          </a:pPr>
          <a:r>
            <a:rPr lang="en-US" sz="2000" b="0" dirty="0" smtClean="0"/>
            <a:t>(Edward </a:t>
          </a:r>
          <a:r>
            <a:rPr lang="en-US" sz="2000" b="0" dirty="0" err="1" smtClean="0"/>
            <a:t>Parboyle</a:t>
          </a:r>
          <a:r>
            <a:rPr lang="en-US" sz="2000" b="0" dirty="0" smtClean="0"/>
            <a:t>)</a:t>
          </a:r>
          <a:endParaRPr lang="en-US" sz="2000" dirty="0"/>
        </a:p>
      </dgm:t>
    </dgm:pt>
    <dgm:pt modelId="{C5B3436E-D8AF-4C70-AB7D-526142A858FC}" type="parTrans" cxnId="{3B64BAC2-F8D7-4F10-81B5-678124C23039}">
      <dgm:prSet/>
      <dgm:spPr/>
      <dgm:t>
        <a:bodyPr/>
        <a:lstStyle/>
        <a:p>
          <a:endParaRPr lang="en-US" sz="3600"/>
        </a:p>
      </dgm:t>
    </dgm:pt>
    <dgm:pt modelId="{9298A11A-62B6-4C66-8B6E-6CF2CE23B114}" type="sibTrans" cxnId="{3B64BAC2-F8D7-4F10-81B5-678124C23039}">
      <dgm:prSet/>
      <dgm:spPr/>
      <dgm:t>
        <a:bodyPr/>
        <a:lstStyle/>
        <a:p>
          <a:endParaRPr lang="en-US" sz="3600"/>
        </a:p>
      </dgm:t>
    </dgm:pt>
    <dgm:pt modelId="{BA041F55-7975-4A2A-A178-E3297BDA188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/>
            <a:t>Considered Lead, Chair of Comp.</a:t>
          </a:r>
          <a:endParaRPr lang="en-US" sz="1800" dirty="0"/>
        </a:p>
      </dgm:t>
    </dgm:pt>
    <dgm:pt modelId="{293E86BC-E5A6-4D89-B4A5-92C54419C40C}" type="parTrans" cxnId="{FE2BDED3-B271-4F88-A233-ECD5F1FF2FB9}">
      <dgm:prSet/>
      <dgm:spPr/>
      <dgm:t>
        <a:bodyPr/>
        <a:lstStyle/>
        <a:p>
          <a:endParaRPr lang="en-US" sz="3600"/>
        </a:p>
      </dgm:t>
    </dgm:pt>
    <dgm:pt modelId="{D072CED8-EC45-41A3-BE0E-3E4CAEC3FFE4}" type="sibTrans" cxnId="{FE2BDED3-B271-4F88-A233-ECD5F1FF2FB9}">
      <dgm:prSet/>
      <dgm:spPr/>
      <dgm:t>
        <a:bodyPr/>
        <a:lstStyle/>
        <a:p>
          <a:endParaRPr lang="en-US" sz="3600"/>
        </a:p>
      </dgm:t>
    </dgm:pt>
    <dgm:pt modelId="{5477A232-D03A-4FFE-9F1E-72261CA3EDD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 smtClean="0"/>
            <a:t>YASIR</a:t>
          </a:r>
        </a:p>
        <a:p>
          <a:pPr>
            <a:lnSpc>
              <a:spcPct val="100000"/>
            </a:lnSpc>
          </a:pPr>
          <a:r>
            <a:rPr lang="en-US" sz="2000" b="0" dirty="0" smtClean="0"/>
            <a:t>(Frank Masters)</a:t>
          </a:r>
          <a:endParaRPr lang="en-US" sz="2000" b="0" dirty="0"/>
        </a:p>
      </dgm:t>
    </dgm:pt>
    <dgm:pt modelId="{D7ED1816-76E4-4AA0-B23F-4B341D1CF5CE}" type="parTrans" cxnId="{61A91209-C67E-4EBD-901E-11D12E6BE90F}">
      <dgm:prSet/>
      <dgm:spPr/>
      <dgm:t>
        <a:bodyPr/>
        <a:lstStyle/>
        <a:p>
          <a:endParaRPr lang="en-US" sz="3600"/>
        </a:p>
      </dgm:t>
    </dgm:pt>
    <dgm:pt modelId="{FA170771-7598-4CAC-B40E-AD145B8CFD0C}" type="sibTrans" cxnId="{61A91209-C67E-4EBD-901E-11D12E6BE90F}">
      <dgm:prSet/>
      <dgm:spPr/>
      <dgm:t>
        <a:bodyPr/>
        <a:lstStyle/>
        <a:p>
          <a:endParaRPr lang="en-US" sz="3600"/>
        </a:p>
      </dgm:t>
    </dgm:pt>
    <dgm:pt modelId="{04583F6B-401D-488C-9F29-D27359A9107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 smtClean="0"/>
            <a:t>SIMIN</a:t>
          </a:r>
        </a:p>
        <a:p>
          <a:pPr>
            <a:lnSpc>
              <a:spcPct val="100000"/>
            </a:lnSpc>
          </a:pPr>
          <a:r>
            <a:rPr lang="en-US" sz="2000" b="0" dirty="0" smtClean="0"/>
            <a:t>(Joan McGovern)</a:t>
          </a:r>
          <a:endParaRPr lang="en-US" sz="2000" b="0" dirty="0"/>
        </a:p>
      </dgm:t>
    </dgm:pt>
    <dgm:pt modelId="{8644E337-B1BE-426C-98C1-BBE16E616F37}" type="parTrans" cxnId="{33DFC4D7-406C-47C5-B8D2-3167CA615FE4}">
      <dgm:prSet/>
      <dgm:spPr/>
      <dgm:t>
        <a:bodyPr/>
        <a:lstStyle/>
        <a:p>
          <a:endParaRPr lang="en-US" sz="3600"/>
        </a:p>
      </dgm:t>
    </dgm:pt>
    <dgm:pt modelId="{D81090ED-4C9C-4520-A806-A0BD66829005}" type="sibTrans" cxnId="{33DFC4D7-406C-47C5-B8D2-3167CA615FE4}">
      <dgm:prSet/>
      <dgm:spPr/>
      <dgm:t>
        <a:bodyPr/>
        <a:lstStyle/>
        <a:p>
          <a:endParaRPr lang="en-US" sz="3600"/>
        </a:p>
      </dgm:t>
    </dgm:pt>
    <dgm:pt modelId="{07E3ED5C-A165-4C44-9588-69CDE74C0B8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/>
            <a:t>Corporate Secretary</a:t>
          </a:r>
          <a:endParaRPr lang="en-US" sz="1800" dirty="0"/>
        </a:p>
      </dgm:t>
    </dgm:pt>
    <dgm:pt modelId="{F4F2B710-5F19-4325-99AC-BA0944A336BE}" type="parTrans" cxnId="{A8E6FF23-9EBD-4909-BD2F-D16E2E1D5F96}">
      <dgm:prSet/>
      <dgm:spPr/>
      <dgm:t>
        <a:bodyPr/>
        <a:lstStyle/>
        <a:p>
          <a:endParaRPr lang="en-US" sz="3600"/>
        </a:p>
      </dgm:t>
    </dgm:pt>
    <dgm:pt modelId="{90233C33-3D99-4C6B-9D70-4598A1FB8881}" type="sibTrans" cxnId="{A8E6FF23-9EBD-4909-BD2F-D16E2E1D5F96}">
      <dgm:prSet/>
      <dgm:spPr/>
      <dgm:t>
        <a:bodyPr/>
        <a:lstStyle/>
        <a:p>
          <a:endParaRPr lang="en-US" sz="3600"/>
        </a:p>
      </dgm:t>
    </dgm:pt>
    <dgm:pt modelId="{FE0DF23D-1C26-4C6A-B503-D779816569C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/>
            <a:t>Ind. Director</a:t>
          </a:r>
          <a:endParaRPr lang="en-US" sz="1800" dirty="0"/>
        </a:p>
      </dgm:t>
    </dgm:pt>
    <dgm:pt modelId="{DA2DBC00-4359-4E7B-90E9-35ED0C3BC1EC}" type="parTrans" cxnId="{0DD32827-D2BF-48B6-BE01-4CA9880E5D27}">
      <dgm:prSet/>
      <dgm:spPr/>
      <dgm:t>
        <a:bodyPr/>
        <a:lstStyle/>
        <a:p>
          <a:endParaRPr lang="en-US" sz="3600"/>
        </a:p>
      </dgm:t>
    </dgm:pt>
    <dgm:pt modelId="{5516C077-284E-4BF1-8419-CA4811E3AAC4}" type="sibTrans" cxnId="{0DD32827-D2BF-48B6-BE01-4CA9880E5D27}">
      <dgm:prSet/>
      <dgm:spPr/>
      <dgm:t>
        <a:bodyPr/>
        <a:lstStyle/>
        <a:p>
          <a:endParaRPr lang="en-US" sz="3600"/>
        </a:p>
      </dgm:t>
    </dgm:pt>
    <dgm:pt modelId="{426513C1-895B-458F-B86F-87144777F91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/>
            <a:t>General counsel</a:t>
          </a:r>
          <a:endParaRPr lang="en-US" sz="1800" dirty="0"/>
        </a:p>
      </dgm:t>
    </dgm:pt>
    <dgm:pt modelId="{F097D64E-BD46-4CAF-B47E-9169179B9802}" type="parTrans" cxnId="{7095255A-D276-4215-814E-CC38BC137FCC}">
      <dgm:prSet/>
      <dgm:spPr/>
      <dgm:t>
        <a:bodyPr/>
        <a:lstStyle/>
        <a:p>
          <a:endParaRPr lang="en-US" sz="3600"/>
        </a:p>
      </dgm:t>
    </dgm:pt>
    <dgm:pt modelId="{744ED45E-07BC-4729-8F99-66593C901648}" type="sibTrans" cxnId="{7095255A-D276-4215-814E-CC38BC137FCC}">
      <dgm:prSet/>
      <dgm:spPr/>
      <dgm:t>
        <a:bodyPr/>
        <a:lstStyle/>
        <a:p>
          <a:endParaRPr lang="en-US" sz="3600"/>
        </a:p>
      </dgm:t>
    </dgm:pt>
    <dgm:pt modelId="{06949F30-FC30-440C-84D7-2EE2F6A06A1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 smtClean="0"/>
            <a:t>CHRISTIAN</a:t>
          </a:r>
        </a:p>
        <a:p>
          <a:pPr>
            <a:lnSpc>
              <a:spcPct val="100000"/>
            </a:lnSpc>
          </a:pPr>
          <a:r>
            <a:rPr lang="en-US" sz="2000" dirty="0" smtClean="0"/>
            <a:t>(Solomon Binding)</a:t>
          </a:r>
          <a:endParaRPr lang="en-US" sz="1800" dirty="0"/>
        </a:p>
      </dgm:t>
    </dgm:pt>
    <dgm:pt modelId="{D4C4B18B-8005-4B1B-87B3-E37E46E41A2C}" type="parTrans" cxnId="{76D0BC6B-3511-4482-995F-01E7B94D50DE}">
      <dgm:prSet/>
      <dgm:spPr/>
      <dgm:t>
        <a:bodyPr/>
        <a:lstStyle/>
        <a:p>
          <a:endParaRPr lang="en-US"/>
        </a:p>
      </dgm:t>
    </dgm:pt>
    <dgm:pt modelId="{0BE332FE-EE18-4B2B-BCA3-3296AE764523}" type="sibTrans" cxnId="{76D0BC6B-3511-4482-995F-01E7B94D50DE}">
      <dgm:prSet/>
      <dgm:spPr/>
      <dgm:t>
        <a:bodyPr/>
        <a:lstStyle/>
        <a:p>
          <a:endParaRPr lang="en-US"/>
        </a:p>
      </dgm:t>
    </dgm:pt>
    <dgm:pt modelId="{F0C3CA22-E9AE-43D8-8615-F18DC9439BC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Chairman</a:t>
          </a:r>
          <a:endParaRPr lang="en-US" sz="2400" dirty="0"/>
        </a:p>
      </dgm:t>
    </dgm:pt>
    <dgm:pt modelId="{FE694B4F-A6FC-4AC0-924E-C9A87A11BEDC}" type="parTrans" cxnId="{D46955D2-ADFF-48C6-A636-B979BB1F8814}">
      <dgm:prSet/>
      <dgm:spPr/>
      <dgm:t>
        <a:bodyPr/>
        <a:lstStyle/>
        <a:p>
          <a:endParaRPr lang="en-US"/>
        </a:p>
      </dgm:t>
    </dgm:pt>
    <dgm:pt modelId="{DA9A8C50-3DA0-4B3D-8218-89088E0E7FE8}" type="sibTrans" cxnId="{D46955D2-ADFF-48C6-A636-B979BB1F8814}">
      <dgm:prSet/>
      <dgm:spPr/>
      <dgm:t>
        <a:bodyPr/>
        <a:lstStyle/>
        <a:p>
          <a:endParaRPr lang="en-US"/>
        </a:p>
      </dgm:t>
    </dgm:pt>
    <dgm:pt modelId="{6886C35C-E4FD-4317-8310-11AD82F1AB6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 smtClean="0"/>
            <a:t>KRASTYO</a:t>
          </a:r>
        </a:p>
        <a:p>
          <a:pPr>
            <a:lnSpc>
              <a:spcPct val="100000"/>
            </a:lnSpc>
          </a:pPr>
          <a:r>
            <a:rPr lang="en-US" sz="2000" b="0" dirty="0" smtClean="0"/>
            <a:t>(Charles Wright)</a:t>
          </a:r>
          <a:endParaRPr lang="en-US" sz="2000" b="0" dirty="0"/>
        </a:p>
      </dgm:t>
    </dgm:pt>
    <dgm:pt modelId="{07A264D4-6AA3-4381-8687-8E53E4523B92}" type="parTrans" cxnId="{940E82FC-0469-42C5-8879-C7DAF57CBF42}">
      <dgm:prSet/>
      <dgm:spPr/>
      <dgm:t>
        <a:bodyPr/>
        <a:lstStyle/>
        <a:p>
          <a:endParaRPr lang="en-US"/>
        </a:p>
      </dgm:t>
    </dgm:pt>
    <dgm:pt modelId="{3EEF135D-95A1-4546-87C3-7FBDD662EF5E}" type="sibTrans" cxnId="{940E82FC-0469-42C5-8879-C7DAF57CBF42}">
      <dgm:prSet/>
      <dgm:spPr/>
      <dgm:t>
        <a:bodyPr/>
        <a:lstStyle/>
        <a:p>
          <a:endParaRPr lang="en-US"/>
        </a:p>
      </dgm:t>
    </dgm:pt>
    <dgm:pt modelId="{62827803-77F7-4E32-98B9-730628E0830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dirty="0" smtClean="0"/>
            <a:t>Ind. Director</a:t>
          </a:r>
          <a:endParaRPr lang="en-US" sz="2000" b="0" dirty="0"/>
        </a:p>
      </dgm:t>
    </dgm:pt>
    <dgm:pt modelId="{D870F5FA-DE31-4D23-B84C-6ABF458E3CCF}" type="parTrans" cxnId="{27C816D2-82FC-4678-9FD2-0DC4B39F7697}">
      <dgm:prSet/>
      <dgm:spPr/>
      <dgm:t>
        <a:bodyPr/>
        <a:lstStyle/>
        <a:p>
          <a:endParaRPr lang="en-US"/>
        </a:p>
      </dgm:t>
    </dgm:pt>
    <dgm:pt modelId="{FF3C52FB-BDCF-41CE-806A-37E5220BFEC7}" type="sibTrans" cxnId="{27C816D2-82FC-4678-9FD2-0DC4B39F7697}">
      <dgm:prSet/>
      <dgm:spPr/>
      <dgm:t>
        <a:bodyPr/>
        <a:lstStyle/>
        <a:p>
          <a:endParaRPr lang="en-US"/>
        </a:p>
      </dgm:t>
    </dgm:pt>
    <dgm:pt modelId="{00031633-8AF6-4489-BBE9-611630797DC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dirty="0" smtClean="0"/>
            <a:t>From US</a:t>
          </a:r>
        </a:p>
        <a:p>
          <a:pPr>
            <a:lnSpc>
              <a:spcPct val="100000"/>
            </a:lnSpc>
          </a:pPr>
          <a:endParaRPr lang="en-US" sz="2000" b="0" dirty="0"/>
        </a:p>
      </dgm:t>
    </dgm:pt>
    <dgm:pt modelId="{0DBCE61B-00AE-428B-BFC0-227943BB028D}" type="parTrans" cxnId="{58EDC925-EC25-459D-8565-598A9E0F5C96}">
      <dgm:prSet/>
      <dgm:spPr/>
      <dgm:t>
        <a:bodyPr/>
        <a:lstStyle/>
        <a:p>
          <a:endParaRPr lang="en-US"/>
        </a:p>
      </dgm:t>
    </dgm:pt>
    <dgm:pt modelId="{754514D2-EA1D-4856-8CD3-79B92D9D49C3}" type="sibTrans" cxnId="{58EDC925-EC25-459D-8565-598A9E0F5C96}">
      <dgm:prSet/>
      <dgm:spPr/>
      <dgm:t>
        <a:bodyPr/>
        <a:lstStyle/>
        <a:p>
          <a:endParaRPr lang="en-US"/>
        </a:p>
      </dgm:t>
    </dgm:pt>
    <dgm:pt modelId="{EB4A1110-57A2-47D7-9CCE-085B0DE09F6C}" type="pres">
      <dgm:prSet presAssocID="{403A6440-4A1C-42AB-AD03-43F099C4346A}" presName="Name0" presStyleCnt="0">
        <dgm:presLayoutVars>
          <dgm:dir/>
          <dgm:resizeHandles val="exact"/>
        </dgm:presLayoutVars>
      </dgm:prSet>
      <dgm:spPr/>
    </dgm:pt>
    <dgm:pt modelId="{DE64C15B-7936-4E75-8C91-648A7821936E}" type="pres">
      <dgm:prSet presAssocID="{403A6440-4A1C-42AB-AD03-43F099C4346A}" presName="fgShape" presStyleLbl="fgShp" presStyleIdx="0" presStyleCnt="1" custFlipVert="1" custFlipHor="0" custScaleX="1317" custScaleY="35596" custLinFactNeighborX="54348" custLinFactNeighborY="83333"/>
      <dgm:spPr/>
    </dgm:pt>
    <dgm:pt modelId="{012F2213-3AE1-46C8-B5BF-5CC9D8EAF16F}" type="pres">
      <dgm:prSet presAssocID="{403A6440-4A1C-42AB-AD03-43F099C4346A}" presName="linComp" presStyleCnt="0"/>
      <dgm:spPr/>
    </dgm:pt>
    <dgm:pt modelId="{341499D4-44EE-4D66-B348-2A1AB428F82E}" type="pres">
      <dgm:prSet presAssocID="{D9485E8A-4D16-40F6-8624-EA5C923776C8}" presName="compNode" presStyleCnt="0"/>
      <dgm:spPr/>
    </dgm:pt>
    <dgm:pt modelId="{2627B072-C15D-4A16-9EB6-D6394E37EE43}" type="pres">
      <dgm:prSet presAssocID="{D9485E8A-4D16-40F6-8624-EA5C923776C8}" presName="bkgdShape" presStyleLbl="node1" presStyleIdx="0" presStyleCnt="5"/>
      <dgm:spPr/>
      <dgm:t>
        <a:bodyPr/>
        <a:lstStyle/>
        <a:p>
          <a:endParaRPr lang="en-US"/>
        </a:p>
      </dgm:t>
    </dgm:pt>
    <dgm:pt modelId="{CD752E23-791C-459C-B58C-DD727D82C2A2}" type="pres">
      <dgm:prSet presAssocID="{D9485E8A-4D16-40F6-8624-EA5C923776C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66752-913A-443A-9D70-D385D07635DD}" type="pres">
      <dgm:prSet presAssocID="{D9485E8A-4D16-40F6-8624-EA5C923776C8}" presName="invisiNode" presStyleLbl="node1" presStyleIdx="0" presStyleCnt="5"/>
      <dgm:spPr/>
    </dgm:pt>
    <dgm:pt modelId="{4810C536-C5D4-4BD7-B870-112B0BB47D15}" type="pres">
      <dgm:prSet presAssocID="{D9485E8A-4D16-40F6-8624-EA5C923776C8}" presName="imagNode" presStyleLbl="fgImgPlace1" presStyleIdx="0" presStyleCnt="5"/>
      <dgm:spPr>
        <a:blipFill dpi="0" rotWithShape="1">
          <a:blip xmlns:r="http://schemas.openxmlformats.org/officeDocument/2006/relationships" r:embed="rId1"/>
          <a:srcRect/>
          <a:stretch>
            <a:fillRect l="-6505" t="1105" r="-24006" b="-1105"/>
          </a:stretch>
        </a:blipFill>
      </dgm:spPr>
      <dgm:t>
        <a:bodyPr/>
        <a:lstStyle/>
        <a:p>
          <a:endParaRPr lang="en-US"/>
        </a:p>
      </dgm:t>
    </dgm:pt>
    <dgm:pt modelId="{D843F8B5-2815-4F5D-9AB5-D8D9E258E6B5}" type="pres">
      <dgm:prSet presAssocID="{9298A11A-62B6-4C66-8B6E-6CF2CE23B114}" presName="sibTrans" presStyleLbl="sibTrans2D1" presStyleIdx="0" presStyleCnt="0"/>
      <dgm:spPr/>
    </dgm:pt>
    <dgm:pt modelId="{FC127FE1-20ED-4539-85AC-70B4DB9B0AF2}" type="pres">
      <dgm:prSet presAssocID="{06949F30-FC30-440C-84D7-2EE2F6A06A13}" presName="compNode" presStyleCnt="0"/>
      <dgm:spPr/>
    </dgm:pt>
    <dgm:pt modelId="{F9EF9BD2-6815-4B34-B712-5AC31A9F4107}" type="pres">
      <dgm:prSet presAssocID="{06949F30-FC30-440C-84D7-2EE2F6A06A13}" presName="bkgdShape" presStyleLbl="node1" presStyleIdx="1" presStyleCnt="5"/>
      <dgm:spPr/>
      <dgm:t>
        <a:bodyPr/>
        <a:lstStyle/>
        <a:p>
          <a:endParaRPr lang="en-US"/>
        </a:p>
      </dgm:t>
    </dgm:pt>
    <dgm:pt modelId="{9F6DB4C0-18D6-422B-B2FE-DFEB71DA28A4}" type="pres">
      <dgm:prSet presAssocID="{06949F30-FC30-440C-84D7-2EE2F6A06A13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08575-6F44-4EEF-BC18-7F32BE999E29}" type="pres">
      <dgm:prSet presAssocID="{06949F30-FC30-440C-84D7-2EE2F6A06A13}" presName="invisiNode" presStyleLbl="node1" presStyleIdx="1" presStyleCnt="5"/>
      <dgm:spPr/>
    </dgm:pt>
    <dgm:pt modelId="{4342684A-0608-4235-8BD6-FD94980DE1E1}" type="pres">
      <dgm:prSet presAssocID="{06949F30-FC30-440C-84D7-2EE2F6A06A13}" presName="imagNode" presStyleLbl="fgImgPlace1" presStyleIdx="1" presStyleCnt="5"/>
      <dgm:spPr>
        <a:blipFill dpi="0" rotWithShape="1">
          <a:blip xmlns:r="http://schemas.openxmlformats.org/officeDocument/2006/relationships" r:embed="rId2"/>
          <a:srcRect/>
          <a:stretch>
            <a:fillRect l="-7056" t="-1199" r="-4492" b="1199"/>
          </a:stretch>
        </a:blipFill>
      </dgm:spPr>
      <dgm:t>
        <a:bodyPr/>
        <a:lstStyle/>
        <a:p>
          <a:endParaRPr lang="en-US"/>
        </a:p>
      </dgm:t>
    </dgm:pt>
    <dgm:pt modelId="{7BB91D83-7736-4079-A0C6-FF24EA40A73B}" type="pres">
      <dgm:prSet presAssocID="{0BE332FE-EE18-4B2B-BCA3-3296AE764523}" presName="sibTrans" presStyleLbl="sibTrans2D1" presStyleIdx="0" presStyleCnt="0"/>
      <dgm:spPr/>
    </dgm:pt>
    <dgm:pt modelId="{8972AABE-3937-4B08-AB09-F2A457E6EAA5}" type="pres">
      <dgm:prSet presAssocID="{5477A232-D03A-4FFE-9F1E-72261CA3EDD1}" presName="compNode" presStyleCnt="0"/>
      <dgm:spPr/>
    </dgm:pt>
    <dgm:pt modelId="{A189B672-F83D-42A3-AB06-DC367C827DD6}" type="pres">
      <dgm:prSet presAssocID="{5477A232-D03A-4FFE-9F1E-72261CA3EDD1}" presName="bkgdShape" presStyleLbl="node1" presStyleIdx="2" presStyleCnt="5"/>
      <dgm:spPr/>
      <dgm:t>
        <a:bodyPr/>
        <a:lstStyle/>
        <a:p>
          <a:endParaRPr lang="en-US"/>
        </a:p>
      </dgm:t>
    </dgm:pt>
    <dgm:pt modelId="{9E56CD3A-6920-432C-A949-5D06AD9A1ADC}" type="pres">
      <dgm:prSet presAssocID="{5477A232-D03A-4FFE-9F1E-72261CA3EDD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155BF-B7B1-4E84-877B-23C0859533CF}" type="pres">
      <dgm:prSet presAssocID="{5477A232-D03A-4FFE-9F1E-72261CA3EDD1}" presName="invisiNode" presStyleLbl="node1" presStyleIdx="2" presStyleCnt="5"/>
      <dgm:spPr/>
    </dgm:pt>
    <dgm:pt modelId="{090985B7-F400-492C-800F-E80608F1F2EC}" type="pres">
      <dgm:prSet presAssocID="{5477A232-D03A-4FFE-9F1E-72261CA3EDD1}" presName="imagNode" presStyleLbl="fgImgPlace1" presStyleIdx="2" presStyleCnt="5"/>
      <dgm:spPr>
        <a:blipFill dpi="0" rotWithShape="1">
          <a:blip xmlns:r="http://schemas.openxmlformats.org/officeDocument/2006/relationships" r:embed="rId3"/>
          <a:srcRect/>
          <a:stretch>
            <a:fillRect l="-10112" t="1" r="-225" b="-1"/>
          </a:stretch>
        </a:blipFill>
      </dgm:spPr>
      <dgm:t>
        <a:bodyPr/>
        <a:lstStyle/>
        <a:p>
          <a:endParaRPr lang="en-US"/>
        </a:p>
      </dgm:t>
    </dgm:pt>
    <dgm:pt modelId="{231FCC8B-DB0A-4268-965C-444F0954215B}" type="pres">
      <dgm:prSet presAssocID="{FA170771-7598-4CAC-B40E-AD145B8CFD0C}" presName="sibTrans" presStyleLbl="sibTrans2D1" presStyleIdx="0" presStyleCnt="0"/>
      <dgm:spPr/>
    </dgm:pt>
    <dgm:pt modelId="{828FDA8C-DA11-4162-9975-9B072EC57380}" type="pres">
      <dgm:prSet presAssocID="{6886C35C-E4FD-4317-8310-11AD82F1AB6C}" presName="compNode" presStyleCnt="0"/>
      <dgm:spPr/>
    </dgm:pt>
    <dgm:pt modelId="{28B7D081-60CA-4DF1-88DB-8114ABB144F2}" type="pres">
      <dgm:prSet presAssocID="{6886C35C-E4FD-4317-8310-11AD82F1AB6C}" presName="bkgdShape" presStyleLbl="node1" presStyleIdx="3" presStyleCnt="5" custLinFactNeighborY="1597"/>
      <dgm:spPr/>
    </dgm:pt>
    <dgm:pt modelId="{7552F489-8445-4539-841F-056A0D0D70D7}" type="pres">
      <dgm:prSet presAssocID="{6886C35C-E4FD-4317-8310-11AD82F1AB6C}" presName="nodeTx" presStyleLbl="node1" presStyleIdx="3" presStyleCnt="5">
        <dgm:presLayoutVars>
          <dgm:bulletEnabled val="1"/>
        </dgm:presLayoutVars>
      </dgm:prSet>
      <dgm:spPr/>
    </dgm:pt>
    <dgm:pt modelId="{AF82E0E7-2A48-4801-A029-232EC1412BD7}" type="pres">
      <dgm:prSet presAssocID="{6886C35C-E4FD-4317-8310-11AD82F1AB6C}" presName="invisiNode" presStyleLbl="node1" presStyleIdx="3" presStyleCnt="5"/>
      <dgm:spPr/>
    </dgm:pt>
    <dgm:pt modelId="{9FBC6F62-B528-406B-AD5E-1E55F66F3279}" type="pres">
      <dgm:prSet presAssocID="{6886C35C-E4FD-4317-8310-11AD82F1AB6C}" presName="imagNode" presStyleLbl="fgImgPlace1" presStyleIdx="3" presStyleCnt="5"/>
      <dgm:spPr>
        <a:blipFill dpi="0" rotWithShape="1">
          <a:blip xmlns:r="http://schemas.openxmlformats.org/officeDocument/2006/relationships" r:embed="rId4"/>
          <a:srcRect/>
          <a:stretch>
            <a:fillRect l="-12559" t="-6629" r="-24468" b="-21043"/>
          </a:stretch>
        </a:blipFill>
      </dgm:spPr>
      <dgm:t>
        <a:bodyPr/>
        <a:lstStyle/>
        <a:p>
          <a:endParaRPr lang="en-US"/>
        </a:p>
      </dgm:t>
    </dgm:pt>
    <dgm:pt modelId="{6808FA90-CBE4-4CFD-AA58-D660B12F7BD1}" type="pres">
      <dgm:prSet presAssocID="{3EEF135D-95A1-4546-87C3-7FBDD662EF5E}" presName="sibTrans" presStyleLbl="sibTrans2D1" presStyleIdx="0" presStyleCnt="0"/>
      <dgm:spPr/>
    </dgm:pt>
    <dgm:pt modelId="{D8C72FCE-6A33-4EC6-80A0-96F0EAE666B2}" type="pres">
      <dgm:prSet presAssocID="{04583F6B-401D-488C-9F29-D27359A91075}" presName="compNode" presStyleCnt="0"/>
      <dgm:spPr/>
    </dgm:pt>
    <dgm:pt modelId="{ED738276-EFD5-47E1-B656-BDE386EEF96C}" type="pres">
      <dgm:prSet presAssocID="{04583F6B-401D-488C-9F29-D27359A91075}" presName="bkgdShape" presStyleLbl="node1" presStyleIdx="4" presStyleCnt="5"/>
      <dgm:spPr/>
      <dgm:t>
        <a:bodyPr/>
        <a:lstStyle/>
        <a:p>
          <a:endParaRPr lang="en-US"/>
        </a:p>
      </dgm:t>
    </dgm:pt>
    <dgm:pt modelId="{9A99E9F2-B55F-4A28-A0CF-16D6462EF073}" type="pres">
      <dgm:prSet presAssocID="{04583F6B-401D-488C-9F29-D27359A9107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B1FE4-3073-4027-92DE-7DC670990BD0}" type="pres">
      <dgm:prSet presAssocID="{04583F6B-401D-488C-9F29-D27359A91075}" presName="invisiNode" presStyleLbl="node1" presStyleIdx="4" presStyleCnt="5"/>
      <dgm:spPr/>
    </dgm:pt>
    <dgm:pt modelId="{5814CA36-E9A1-4A1D-B75B-A2F5978BE489}" type="pres">
      <dgm:prSet presAssocID="{04583F6B-401D-488C-9F29-D27359A91075}" presName="imagNode" presStyleLbl="fgImgPlace1" presStyleIdx="4" presStyleCnt="5"/>
      <dgm:spPr>
        <a:blipFill dpi="0" rotWithShape="1">
          <a:blip xmlns:r="http://schemas.openxmlformats.org/officeDocument/2006/relationships" r:embed="rId5"/>
          <a:srcRect/>
          <a:stretch>
            <a:fillRect l="-26370" t="-1264" r="3650" b="1264"/>
          </a:stretch>
        </a:blipFill>
      </dgm:spPr>
    </dgm:pt>
  </dgm:ptLst>
  <dgm:cxnLst>
    <dgm:cxn modelId="{940E82FC-0469-42C5-8879-C7DAF57CBF42}" srcId="{403A6440-4A1C-42AB-AD03-43F099C4346A}" destId="{6886C35C-E4FD-4317-8310-11AD82F1AB6C}" srcOrd="3" destOrd="0" parTransId="{07A264D4-6AA3-4381-8687-8E53E4523B92}" sibTransId="{3EEF135D-95A1-4546-87C3-7FBDD662EF5E}"/>
    <dgm:cxn modelId="{897113B4-928E-4FCF-8B65-19F2CB3AFEC7}" type="presOf" srcId="{BA041F55-7975-4A2A-A178-E3297BDA1884}" destId="{F9EF9BD2-6815-4B34-B712-5AC31A9F4107}" srcOrd="0" destOrd="1" presId="urn:microsoft.com/office/officeart/2005/8/layout/hList7"/>
    <dgm:cxn modelId="{B87C67B8-41A5-43A1-AE28-6151D7FB25BD}" type="presOf" srcId="{06949F30-FC30-440C-84D7-2EE2F6A06A13}" destId="{9F6DB4C0-18D6-422B-B2FE-DFEB71DA28A4}" srcOrd="1" destOrd="0" presId="urn:microsoft.com/office/officeart/2005/8/layout/hList7"/>
    <dgm:cxn modelId="{76D0BC6B-3511-4482-995F-01E7B94D50DE}" srcId="{403A6440-4A1C-42AB-AD03-43F099C4346A}" destId="{06949F30-FC30-440C-84D7-2EE2F6A06A13}" srcOrd="1" destOrd="0" parTransId="{D4C4B18B-8005-4B1B-87B3-E37E46E41A2C}" sibTransId="{0BE332FE-EE18-4B2B-BCA3-3296AE764523}"/>
    <dgm:cxn modelId="{13C05069-3D5B-4408-8409-86A636647064}" type="presOf" srcId="{FE0DF23D-1C26-4C6A-B503-D779816569CD}" destId="{A189B672-F83D-42A3-AB06-DC367C827DD6}" srcOrd="0" destOrd="1" presId="urn:microsoft.com/office/officeart/2005/8/layout/hList7"/>
    <dgm:cxn modelId="{823CC110-DAD1-4F90-9FE8-0B25821F6438}" type="presOf" srcId="{F0C3CA22-E9AE-43D8-8615-F18DC9439BC8}" destId="{CD752E23-791C-459C-B58C-DD727D82C2A2}" srcOrd="1" destOrd="1" presId="urn:microsoft.com/office/officeart/2005/8/layout/hList7"/>
    <dgm:cxn modelId="{27C816D2-82FC-4678-9FD2-0DC4B39F7697}" srcId="{6886C35C-E4FD-4317-8310-11AD82F1AB6C}" destId="{62827803-77F7-4E32-98B9-730628E0830A}" srcOrd="0" destOrd="0" parTransId="{D870F5FA-DE31-4D23-B84C-6ABF458E3CCF}" sibTransId="{FF3C52FB-BDCF-41CE-806A-37E5220BFEC7}"/>
    <dgm:cxn modelId="{F176FBBF-287B-4595-9CB5-5E69F7A3EE7D}" type="presOf" srcId="{FA170771-7598-4CAC-B40E-AD145B8CFD0C}" destId="{231FCC8B-DB0A-4268-965C-444F0954215B}" srcOrd="0" destOrd="0" presId="urn:microsoft.com/office/officeart/2005/8/layout/hList7"/>
    <dgm:cxn modelId="{9B6E31C1-9D39-4427-A32E-E98D120CB5E7}" type="presOf" srcId="{62827803-77F7-4E32-98B9-730628E0830A}" destId="{28B7D081-60CA-4DF1-88DB-8114ABB144F2}" srcOrd="0" destOrd="1" presId="urn:microsoft.com/office/officeart/2005/8/layout/hList7"/>
    <dgm:cxn modelId="{069978F6-1178-4E4D-8377-06EF7F874010}" type="presOf" srcId="{426513C1-895B-458F-B86F-87144777F91D}" destId="{9A99E9F2-B55F-4A28-A0CF-16D6462EF073}" srcOrd="1" destOrd="2" presId="urn:microsoft.com/office/officeart/2005/8/layout/hList7"/>
    <dgm:cxn modelId="{05C93E19-D665-467D-8E06-2969CE1A1E65}" type="presOf" srcId="{04583F6B-401D-488C-9F29-D27359A91075}" destId="{ED738276-EFD5-47E1-B656-BDE386EEF96C}" srcOrd="0" destOrd="0" presId="urn:microsoft.com/office/officeart/2005/8/layout/hList7"/>
    <dgm:cxn modelId="{545FC1B4-B37A-4CAB-838D-48B23F6EE4C7}" type="presOf" srcId="{5477A232-D03A-4FFE-9F1E-72261CA3EDD1}" destId="{A189B672-F83D-42A3-AB06-DC367C827DD6}" srcOrd="0" destOrd="0" presId="urn:microsoft.com/office/officeart/2005/8/layout/hList7"/>
    <dgm:cxn modelId="{3512B26A-0BEF-43B5-BF26-7E29B294E42A}" type="presOf" srcId="{04583F6B-401D-488C-9F29-D27359A91075}" destId="{9A99E9F2-B55F-4A28-A0CF-16D6462EF073}" srcOrd="1" destOrd="0" presId="urn:microsoft.com/office/officeart/2005/8/layout/hList7"/>
    <dgm:cxn modelId="{5B659B28-4B8A-43D8-A238-AE8984C8EB1F}" type="presOf" srcId="{0BE332FE-EE18-4B2B-BCA3-3296AE764523}" destId="{7BB91D83-7736-4079-A0C6-FF24EA40A73B}" srcOrd="0" destOrd="0" presId="urn:microsoft.com/office/officeart/2005/8/layout/hList7"/>
    <dgm:cxn modelId="{26E64376-B36F-4C40-9820-A3DA284D3491}" type="presOf" srcId="{00031633-8AF6-4489-BBE9-611630797DCB}" destId="{28B7D081-60CA-4DF1-88DB-8114ABB144F2}" srcOrd="0" destOrd="2" presId="urn:microsoft.com/office/officeart/2005/8/layout/hList7"/>
    <dgm:cxn modelId="{F077FC3B-4436-4B3A-BD55-9313D43AEDF2}" type="presOf" srcId="{D9485E8A-4D16-40F6-8624-EA5C923776C8}" destId="{2627B072-C15D-4A16-9EB6-D6394E37EE43}" srcOrd="0" destOrd="0" presId="urn:microsoft.com/office/officeart/2005/8/layout/hList7"/>
    <dgm:cxn modelId="{EB736D06-84E3-4BE0-A5A2-680B5DFFCAC8}" type="presOf" srcId="{6886C35C-E4FD-4317-8310-11AD82F1AB6C}" destId="{7552F489-8445-4539-841F-056A0D0D70D7}" srcOrd="1" destOrd="0" presId="urn:microsoft.com/office/officeart/2005/8/layout/hList7"/>
    <dgm:cxn modelId="{EFE8E3F0-7171-4C55-A177-B9ECE71EE179}" type="presOf" srcId="{F0C3CA22-E9AE-43D8-8615-F18DC9439BC8}" destId="{2627B072-C15D-4A16-9EB6-D6394E37EE43}" srcOrd="0" destOrd="1" presId="urn:microsoft.com/office/officeart/2005/8/layout/hList7"/>
    <dgm:cxn modelId="{52DB74A0-5BBC-486E-9957-2A4D45867F2D}" type="presOf" srcId="{5477A232-D03A-4FFE-9F1E-72261CA3EDD1}" destId="{9E56CD3A-6920-432C-A949-5D06AD9A1ADC}" srcOrd="1" destOrd="0" presId="urn:microsoft.com/office/officeart/2005/8/layout/hList7"/>
    <dgm:cxn modelId="{7095255A-D276-4215-814E-CC38BC137FCC}" srcId="{04583F6B-401D-488C-9F29-D27359A91075}" destId="{426513C1-895B-458F-B86F-87144777F91D}" srcOrd="1" destOrd="0" parTransId="{F097D64E-BD46-4CAF-B47E-9169179B9802}" sibTransId="{744ED45E-07BC-4729-8F99-66593C901648}"/>
    <dgm:cxn modelId="{BC0C9F1E-3E9D-47C9-95EE-F176A8449409}" type="presOf" srcId="{6886C35C-E4FD-4317-8310-11AD82F1AB6C}" destId="{28B7D081-60CA-4DF1-88DB-8114ABB144F2}" srcOrd="0" destOrd="0" presId="urn:microsoft.com/office/officeart/2005/8/layout/hList7"/>
    <dgm:cxn modelId="{A8E6FF23-9EBD-4909-BD2F-D16E2E1D5F96}" srcId="{04583F6B-401D-488C-9F29-D27359A91075}" destId="{07E3ED5C-A165-4C44-9588-69CDE74C0B83}" srcOrd="0" destOrd="0" parTransId="{F4F2B710-5F19-4325-99AC-BA0944A336BE}" sibTransId="{90233C33-3D99-4C6B-9D70-4598A1FB8881}"/>
    <dgm:cxn modelId="{9AC853E9-5B4F-4283-8355-902296A3D9ED}" type="presOf" srcId="{403A6440-4A1C-42AB-AD03-43F099C4346A}" destId="{EB4A1110-57A2-47D7-9CCE-085B0DE09F6C}" srcOrd="0" destOrd="0" presId="urn:microsoft.com/office/officeart/2005/8/layout/hList7"/>
    <dgm:cxn modelId="{D0250B55-89E3-4674-BCF7-709C0340E831}" type="presOf" srcId="{9298A11A-62B6-4C66-8B6E-6CF2CE23B114}" destId="{D843F8B5-2815-4F5D-9AB5-D8D9E258E6B5}" srcOrd="0" destOrd="0" presId="urn:microsoft.com/office/officeart/2005/8/layout/hList7"/>
    <dgm:cxn modelId="{9ED57406-8B26-4555-AF33-3B33199203E4}" type="presOf" srcId="{00031633-8AF6-4489-BBE9-611630797DCB}" destId="{7552F489-8445-4539-841F-056A0D0D70D7}" srcOrd="1" destOrd="2" presId="urn:microsoft.com/office/officeart/2005/8/layout/hList7"/>
    <dgm:cxn modelId="{FE2BDED3-B271-4F88-A233-ECD5F1FF2FB9}" srcId="{06949F30-FC30-440C-84D7-2EE2F6A06A13}" destId="{BA041F55-7975-4A2A-A178-E3297BDA1884}" srcOrd="0" destOrd="0" parTransId="{293E86BC-E5A6-4D89-B4A5-92C54419C40C}" sibTransId="{D072CED8-EC45-41A3-BE0E-3E4CAEC3FFE4}"/>
    <dgm:cxn modelId="{859A8964-40C7-4629-9A52-822126C71959}" type="presOf" srcId="{62827803-77F7-4E32-98B9-730628E0830A}" destId="{7552F489-8445-4539-841F-056A0D0D70D7}" srcOrd="1" destOrd="1" presId="urn:microsoft.com/office/officeart/2005/8/layout/hList7"/>
    <dgm:cxn modelId="{D46955D2-ADFF-48C6-A636-B979BB1F8814}" srcId="{D9485E8A-4D16-40F6-8624-EA5C923776C8}" destId="{F0C3CA22-E9AE-43D8-8615-F18DC9439BC8}" srcOrd="0" destOrd="0" parTransId="{FE694B4F-A6FC-4AC0-924E-C9A87A11BEDC}" sibTransId="{DA9A8C50-3DA0-4B3D-8218-89088E0E7FE8}"/>
    <dgm:cxn modelId="{046FA888-E3A7-4F7E-BABE-F8DC7AD2A2B9}" type="presOf" srcId="{426513C1-895B-458F-B86F-87144777F91D}" destId="{ED738276-EFD5-47E1-B656-BDE386EEF96C}" srcOrd="0" destOrd="2" presId="urn:microsoft.com/office/officeart/2005/8/layout/hList7"/>
    <dgm:cxn modelId="{D47F2B61-CAC2-4796-AC5F-D6C095F8F868}" type="presOf" srcId="{D9485E8A-4D16-40F6-8624-EA5C923776C8}" destId="{CD752E23-791C-459C-B58C-DD727D82C2A2}" srcOrd="1" destOrd="0" presId="urn:microsoft.com/office/officeart/2005/8/layout/hList7"/>
    <dgm:cxn modelId="{0DD32827-D2BF-48B6-BE01-4CA9880E5D27}" srcId="{5477A232-D03A-4FFE-9F1E-72261CA3EDD1}" destId="{FE0DF23D-1C26-4C6A-B503-D779816569CD}" srcOrd="0" destOrd="0" parTransId="{DA2DBC00-4359-4E7B-90E9-35ED0C3BC1EC}" sibTransId="{5516C077-284E-4BF1-8419-CA4811E3AAC4}"/>
    <dgm:cxn modelId="{E13DD98E-683A-4AE2-B343-746F837887D6}" type="presOf" srcId="{FE0DF23D-1C26-4C6A-B503-D779816569CD}" destId="{9E56CD3A-6920-432C-A949-5D06AD9A1ADC}" srcOrd="1" destOrd="1" presId="urn:microsoft.com/office/officeart/2005/8/layout/hList7"/>
    <dgm:cxn modelId="{F88634EC-B6B2-4C23-8224-E979BC09D241}" type="presOf" srcId="{07E3ED5C-A165-4C44-9588-69CDE74C0B83}" destId="{ED738276-EFD5-47E1-B656-BDE386EEF96C}" srcOrd="0" destOrd="1" presId="urn:microsoft.com/office/officeart/2005/8/layout/hList7"/>
    <dgm:cxn modelId="{58EDC925-EC25-459D-8565-598A9E0F5C96}" srcId="{6886C35C-E4FD-4317-8310-11AD82F1AB6C}" destId="{00031633-8AF6-4489-BBE9-611630797DCB}" srcOrd="1" destOrd="0" parTransId="{0DBCE61B-00AE-428B-BFC0-227943BB028D}" sibTransId="{754514D2-EA1D-4856-8CD3-79B92D9D49C3}"/>
    <dgm:cxn modelId="{CA5DC67D-0083-4AE2-A734-C0E4F53FEECE}" type="presOf" srcId="{06949F30-FC30-440C-84D7-2EE2F6A06A13}" destId="{F9EF9BD2-6815-4B34-B712-5AC31A9F4107}" srcOrd="0" destOrd="0" presId="urn:microsoft.com/office/officeart/2005/8/layout/hList7"/>
    <dgm:cxn modelId="{61A91209-C67E-4EBD-901E-11D12E6BE90F}" srcId="{403A6440-4A1C-42AB-AD03-43F099C4346A}" destId="{5477A232-D03A-4FFE-9F1E-72261CA3EDD1}" srcOrd="2" destOrd="0" parTransId="{D7ED1816-76E4-4AA0-B23F-4B341D1CF5CE}" sibTransId="{FA170771-7598-4CAC-B40E-AD145B8CFD0C}"/>
    <dgm:cxn modelId="{33DFC4D7-406C-47C5-B8D2-3167CA615FE4}" srcId="{403A6440-4A1C-42AB-AD03-43F099C4346A}" destId="{04583F6B-401D-488C-9F29-D27359A91075}" srcOrd="4" destOrd="0" parTransId="{8644E337-B1BE-426C-98C1-BBE16E616F37}" sibTransId="{D81090ED-4C9C-4520-A806-A0BD66829005}"/>
    <dgm:cxn modelId="{3B64BAC2-F8D7-4F10-81B5-678124C23039}" srcId="{403A6440-4A1C-42AB-AD03-43F099C4346A}" destId="{D9485E8A-4D16-40F6-8624-EA5C923776C8}" srcOrd="0" destOrd="0" parTransId="{C5B3436E-D8AF-4C70-AB7D-526142A858FC}" sibTransId="{9298A11A-62B6-4C66-8B6E-6CF2CE23B114}"/>
    <dgm:cxn modelId="{01BBE875-B3B9-4411-86E0-17B7367DB1FD}" type="presOf" srcId="{BA041F55-7975-4A2A-A178-E3297BDA1884}" destId="{9F6DB4C0-18D6-422B-B2FE-DFEB71DA28A4}" srcOrd="1" destOrd="1" presId="urn:microsoft.com/office/officeart/2005/8/layout/hList7"/>
    <dgm:cxn modelId="{BCA34659-2987-40B0-87B5-2302F5210BDB}" type="presOf" srcId="{3EEF135D-95A1-4546-87C3-7FBDD662EF5E}" destId="{6808FA90-CBE4-4CFD-AA58-D660B12F7BD1}" srcOrd="0" destOrd="0" presId="urn:microsoft.com/office/officeart/2005/8/layout/hList7"/>
    <dgm:cxn modelId="{48214FB7-295D-4C5B-8E4F-A603AF256D7A}" type="presOf" srcId="{07E3ED5C-A165-4C44-9588-69CDE74C0B83}" destId="{9A99E9F2-B55F-4A28-A0CF-16D6462EF073}" srcOrd="1" destOrd="1" presId="urn:microsoft.com/office/officeart/2005/8/layout/hList7"/>
    <dgm:cxn modelId="{0C7FAF8D-CC3D-412E-96EF-79F317C3ED71}" type="presParOf" srcId="{EB4A1110-57A2-47D7-9CCE-085B0DE09F6C}" destId="{DE64C15B-7936-4E75-8C91-648A7821936E}" srcOrd="0" destOrd="0" presId="urn:microsoft.com/office/officeart/2005/8/layout/hList7"/>
    <dgm:cxn modelId="{FD978CC6-D275-4D41-B53F-8CF5756EFC5E}" type="presParOf" srcId="{EB4A1110-57A2-47D7-9CCE-085B0DE09F6C}" destId="{012F2213-3AE1-46C8-B5BF-5CC9D8EAF16F}" srcOrd="1" destOrd="0" presId="urn:microsoft.com/office/officeart/2005/8/layout/hList7"/>
    <dgm:cxn modelId="{23138CC7-A9A6-4385-ADCC-62EDE11F6302}" type="presParOf" srcId="{012F2213-3AE1-46C8-B5BF-5CC9D8EAF16F}" destId="{341499D4-44EE-4D66-B348-2A1AB428F82E}" srcOrd="0" destOrd="0" presId="urn:microsoft.com/office/officeart/2005/8/layout/hList7"/>
    <dgm:cxn modelId="{06910FAB-1C64-493C-AEE0-B6B78165BE78}" type="presParOf" srcId="{341499D4-44EE-4D66-B348-2A1AB428F82E}" destId="{2627B072-C15D-4A16-9EB6-D6394E37EE43}" srcOrd="0" destOrd="0" presId="urn:microsoft.com/office/officeart/2005/8/layout/hList7"/>
    <dgm:cxn modelId="{74C25E6E-D4CC-46BD-AAF3-7182C003614D}" type="presParOf" srcId="{341499D4-44EE-4D66-B348-2A1AB428F82E}" destId="{CD752E23-791C-459C-B58C-DD727D82C2A2}" srcOrd="1" destOrd="0" presId="urn:microsoft.com/office/officeart/2005/8/layout/hList7"/>
    <dgm:cxn modelId="{029E7E9B-9B30-434E-BA28-63B8698DB15E}" type="presParOf" srcId="{341499D4-44EE-4D66-B348-2A1AB428F82E}" destId="{66666752-913A-443A-9D70-D385D07635DD}" srcOrd="2" destOrd="0" presId="urn:microsoft.com/office/officeart/2005/8/layout/hList7"/>
    <dgm:cxn modelId="{2AD98D62-4C4A-4015-ACC6-877E6D242B09}" type="presParOf" srcId="{341499D4-44EE-4D66-B348-2A1AB428F82E}" destId="{4810C536-C5D4-4BD7-B870-112B0BB47D15}" srcOrd="3" destOrd="0" presId="urn:microsoft.com/office/officeart/2005/8/layout/hList7"/>
    <dgm:cxn modelId="{F8B90C02-1880-4FA9-8DA5-E760F0747420}" type="presParOf" srcId="{012F2213-3AE1-46C8-B5BF-5CC9D8EAF16F}" destId="{D843F8B5-2815-4F5D-9AB5-D8D9E258E6B5}" srcOrd="1" destOrd="0" presId="urn:microsoft.com/office/officeart/2005/8/layout/hList7"/>
    <dgm:cxn modelId="{F26837CC-C999-434E-B5CD-589AE7697197}" type="presParOf" srcId="{012F2213-3AE1-46C8-B5BF-5CC9D8EAF16F}" destId="{FC127FE1-20ED-4539-85AC-70B4DB9B0AF2}" srcOrd="2" destOrd="0" presId="urn:microsoft.com/office/officeart/2005/8/layout/hList7"/>
    <dgm:cxn modelId="{4A311868-9554-4E74-A7D4-E51EEDEC2A6E}" type="presParOf" srcId="{FC127FE1-20ED-4539-85AC-70B4DB9B0AF2}" destId="{F9EF9BD2-6815-4B34-B712-5AC31A9F4107}" srcOrd="0" destOrd="0" presId="urn:microsoft.com/office/officeart/2005/8/layout/hList7"/>
    <dgm:cxn modelId="{B4C1564D-0D1C-400D-A433-B95DE68A126B}" type="presParOf" srcId="{FC127FE1-20ED-4539-85AC-70B4DB9B0AF2}" destId="{9F6DB4C0-18D6-422B-B2FE-DFEB71DA28A4}" srcOrd="1" destOrd="0" presId="urn:microsoft.com/office/officeart/2005/8/layout/hList7"/>
    <dgm:cxn modelId="{26DD42CF-4BD1-41E2-830D-A0CEAD1D6E4C}" type="presParOf" srcId="{FC127FE1-20ED-4539-85AC-70B4DB9B0AF2}" destId="{29A08575-6F44-4EEF-BC18-7F32BE999E29}" srcOrd="2" destOrd="0" presId="urn:microsoft.com/office/officeart/2005/8/layout/hList7"/>
    <dgm:cxn modelId="{6F766861-F31F-4F25-BCBD-0C5102E262D4}" type="presParOf" srcId="{FC127FE1-20ED-4539-85AC-70B4DB9B0AF2}" destId="{4342684A-0608-4235-8BD6-FD94980DE1E1}" srcOrd="3" destOrd="0" presId="urn:microsoft.com/office/officeart/2005/8/layout/hList7"/>
    <dgm:cxn modelId="{EC553410-DBBE-4549-B672-F92735359F14}" type="presParOf" srcId="{012F2213-3AE1-46C8-B5BF-5CC9D8EAF16F}" destId="{7BB91D83-7736-4079-A0C6-FF24EA40A73B}" srcOrd="3" destOrd="0" presId="urn:microsoft.com/office/officeart/2005/8/layout/hList7"/>
    <dgm:cxn modelId="{90CB8FBE-B7D0-4A0D-8272-87B12A757564}" type="presParOf" srcId="{012F2213-3AE1-46C8-B5BF-5CC9D8EAF16F}" destId="{8972AABE-3937-4B08-AB09-F2A457E6EAA5}" srcOrd="4" destOrd="0" presId="urn:microsoft.com/office/officeart/2005/8/layout/hList7"/>
    <dgm:cxn modelId="{5B263AE7-A943-4224-ACDF-74E2CC55730A}" type="presParOf" srcId="{8972AABE-3937-4B08-AB09-F2A457E6EAA5}" destId="{A189B672-F83D-42A3-AB06-DC367C827DD6}" srcOrd="0" destOrd="0" presId="urn:microsoft.com/office/officeart/2005/8/layout/hList7"/>
    <dgm:cxn modelId="{380E8C7A-2605-4619-8C5F-4AD211BF0969}" type="presParOf" srcId="{8972AABE-3937-4B08-AB09-F2A457E6EAA5}" destId="{9E56CD3A-6920-432C-A949-5D06AD9A1ADC}" srcOrd="1" destOrd="0" presId="urn:microsoft.com/office/officeart/2005/8/layout/hList7"/>
    <dgm:cxn modelId="{7A3C7483-6FDC-45A4-BD7F-4DEBF4C12A85}" type="presParOf" srcId="{8972AABE-3937-4B08-AB09-F2A457E6EAA5}" destId="{5F4155BF-B7B1-4E84-877B-23C0859533CF}" srcOrd="2" destOrd="0" presId="urn:microsoft.com/office/officeart/2005/8/layout/hList7"/>
    <dgm:cxn modelId="{F72EE66C-9C7B-4BF8-8766-8B3E8BD99A86}" type="presParOf" srcId="{8972AABE-3937-4B08-AB09-F2A457E6EAA5}" destId="{090985B7-F400-492C-800F-E80608F1F2EC}" srcOrd="3" destOrd="0" presId="urn:microsoft.com/office/officeart/2005/8/layout/hList7"/>
    <dgm:cxn modelId="{9E97661F-84CA-4BCA-ACD4-4C0D7EF74702}" type="presParOf" srcId="{012F2213-3AE1-46C8-B5BF-5CC9D8EAF16F}" destId="{231FCC8B-DB0A-4268-965C-444F0954215B}" srcOrd="5" destOrd="0" presId="urn:microsoft.com/office/officeart/2005/8/layout/hList7"/>
    <dgm:cxn modelId="{20688B77-8B8C-4F22-8791-6135C1BCE8F9}" type="presParOf" srcId="{012F2213-3AE1-46C8-B5BF-5CC9D8EAF16F}" destId="{828FDA8C-DA11-4162-9975-9B072EC57380}" srcOrd="6" destOrd="0" presId="urn:microsoft.com/office/officeart/2005/8/layout/hList7"/>
    <dgm:cxn modelId="{2C9340B4-6642-48BC-8500-A35EBB393D9C}" type="presParOf" srcId="{828FDA8C-DA11-4162-9975-9B072EC57380}" destId="{28B7D081-60CA-4DF1-88DB-8114ABB144F2}" srcOrd="0" destOrd="0" presId="urn:microsoft.com/office/officeart/2005/8/layout/hList7"/>
    <dgm:cxn modelId="{E9E4DF46-B070-4068-8EE0-06C69A8C1CC6}" type="presParOf" srcId="{828FDA8C-DA11-4162-9975-9B072EC57380}" destId="{7552F489-8445-4539-841F-056A0D0D70D7}" srcOrd="1" destOrd="0" presId="urn:microsoft.com/office/officeart/2005/8/layout/hList7"/>
    <dgm:cxn modelId="{87A4BA8B-073D-4A5B-8C5B-780CDD26C17B}" type="presParOf" srcId="{828FDA8C-DA11-4162-9975-9B072EC57380}" destId="{AF82E0E7-2A48-4801-A029-232EC1412BD7}" srcOrd="2" destOrd="0" presId="urn:microsoft.com/office/officeart/2005/8/layout/hList7"/>
    <dgm:cxn modelId="{397AE1FD-9350-4B53-A070-974E0D5AFB84}" type="presParOf" srcId="{828FDA8C-DA11-4162-9975-9B072EC57380}" destId="{9FBC6F62-B528-406B-AD5E-1E55F66F3279}" srcOrd="3" destOrd="0" presId="urn:microsoft.com/office/officeart/2005/8/layout/hList7"/>
    <dgm:cxn modelId="{698F0FEC-F68E-4E51-8A69-6A9ECAB0EB65}" type="presParOf" srcId="{012F2213-3AE1-46C8-B5BF-5CC9D8EAF16F}" destId="{6808FA90-CBE4-4CFD-AA58-D660B12F7BD1}" srcOrd="7" destOrd="0" presId="urn:microsoft.com/office/officeart/2005/8/layout/hList7"/>
    <dgm:cxn modelId="{D4BC9300-AAC0-401B-9234-AE6A4414CE6A}" type="presParOf" srcId="{012F2213-3AE1-46C8-B5BF-5CC9D8EAF16F}" destId="{D8C72FCE-6A33-4EC6-80A0-96F0EAE666B2}" srcOrd="8" destOrd="0" presId="urn:microsoft.com/office/officeart/2005/8/layout/hList7"/>
    <dgm:cxn modelId="{54981F66-7367-42FA-ADFA-CD4F4BEC79C7}" type="presParOf" srcId="{D8C72FCE-6A33-4EC6-80A0-96F0EAE666B2}" destId="{ED738276-EFD5-47E1-B656-BDE386EEF96C}" srcOrd="0" destOrd="0" presId="urn:microsoft.com/office/officeart/2005/8/layout/hList7"/>
    <dgm:cxn modelId="{B1473501-AE0F-42B8-BDBA-DD590D1D3C97}" type="presParOf" srcId="{D8C72FCE-6A33-4EC6-80A0-96F0EAE666B2}" destId="{9A99E9F2-B55F-4A28-A0CF-16D6462EF073}" srcOrd="1" destOrd="0" presId="urn:microsoft.com/office/officeart/2005/8/layout/hList7"/>
    <dgm:cxn modelId="{269FBC76-478A-4751-BB92-BB31517D027A}" type="presParOf" srcId="{D8C72FCE-6A33-4EC6-80A0-96F0EAE666B2}" destId="{1C0B1FE4-3073-4027-92DE-7DC670990BD0}" srcOrd="2" destOrd="0" presId="urn:microsoft.com/office/officeart/2005/8/layout/hList7"/>
    <dgm:cxn modelId="{9989B900-509D-428F-BF95-17EAC217B167}" type="presParOf" srcId="{D8C72FCE-6A33-4EC6-80A0-96F0EAE666B2}" destId="{5814CA36-E9A1-4A1D-B75B-A2F5978BE48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A6440-4A1C-42AB-AD03-43F099C4346A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485E8A-4D16-40F6-8624-EA5C923776C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smtClean="0"/>
            <a:t>DIDIER</a:t>
          </a:r>
        </a:p>
        <a:p>
          <a:pPr>
            <a:lnSpc>
              <a:spcPct val="100000"/>
            </a:lnSpc>
          </a:pPr>
          <a:r>
            <a:rPr lang="en-US" sz="2000" b="0" dirty="0" smtClean="0"/>
            <a:t>(Don Force )</a:t>
          </a:r>
          <a:endParaRPr lang="en-US" sz="2000" dirty="0"/>
        </a:p>
      </dgm:t>
    </dgm:pt>
    <dgm:pt modelId="{C5B3436E-D8AF-4C70-AB7D-526142A858FC}" type="parTrans" cxnId="{3B64BAC2-F8D7-4F10-81B5-678124C23039}">
      <dgm:prSet/>
      <dgm:spPr/>
      <dgm:t>
        <a:bodyPr/>
        <a:lstStyle/>
        <a:p>
          <a:endParaRPr lang="en-US" sz="3600"/>
        </a:p>
      </dgm:t>
    </dgm:pt>
    <dgm:pt modelId="{9298A11A-62B6-4C66-8B6E-6CF2CE23B114}" type="sibTrans" cxnId="{3B64BAC2-F8D7-4F10-81B5-678124C23039}">
      <dgm:prSet/>
      <dgm:spPr/>
      <dgm:t>
        <a:bodyPr/>
        <a:lstStyle/>
        <a:p>
          <a:endParaRPr lang="en-US" sz="3600"/>
        </a:p>
      </dgm:t>
    </dgm:pt>
    <dgm:pt modelId="{5477A232-D03A-4FFE-9F1E-72261CA3EDD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smtClean="0"/>
            <a:t>JOSE</a:t>
          </a:r>
          <a:endParaRPr lang="en-US" sz="2400" b="1" dirty="0" smtClean="0"/>
        </a:p>
        <a:p>
          <a:pPr>
            <a:lnSpc>
              <a:spcPct val="100000"/>
            </a:lnSpc>
          </a:pPr>
          <a:r>
            <a:rPr lang="en-US" sz="2000" b="0" dirty="0" smtClean="0"/>
            <a:t>(Prudence Cash)</a:t>
          </a:r>
          <a:endParaRPr lang="en-US" sz="2000" b="0" dirty="0"/>
        </a:p>
      </dgm:t>
    </dgm:pt>
    <dgm:pt modelId="{D7ED1816-76E4-4AA0-B23F-4B341D1CF5CE}" type="parTrans" cxnId="{61A91209-C67E-4EBD-901E-11D12E6BE90F}">
      <dgm:prSet/>
      <dgm:spPr/>
      <dgm:t>
        <a:bodyPr/>
        <a:lstStyle/>
        <a:p>
          <a:endParaRPr lang="en-US" sz="3600"/>
        </a:p>
      </dgm:t>
    </dgm:pt>
    <dgm:pt modelId="{FA170771-7598-4CAC-B40E-AD145B8CFD0C}" type="sibTrans" cxnId="{61A91209-C67E-4EBD-901E-11D12E6BE90F}">
      <dgm:prSet/>
      <dgm:spPr/>
      <dgm:t>
        <a:bodyPr/>
        <a:lstStyle/>
        <a:p>
          <a:endParaRPr lang="en-US" sz="3600"/>
        </a:p>
      </dgm:t>
    </dgm:pt>
    <dgm:pt modelId="{04583F6B-401D-488C-9F29-D27359A9107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smtClean="0"/>
            <a:t>DAVID</a:t>
          </a:r>
          <a:endParaRPr lang="en-US" sz="2400" b="1" dirty="0" smtClean="0"/>
        </a:p>
        <a:p>
          <a:pPr>
            <a:lnSpc>
              <a:spcPct val="100000"/>
            </a:lnSpc>
          </a:pPr>
          <a:r>
            <a:rPr lang="en-US" sz="2000" b="0" dirty="0" smtClean="0"/>
            <a:t>(Harry Flash)</a:t>
          </a:r>
          <a:endParaRPr lang="en-US" sz="2000" b="0" dirty="0"/>
        </a:p>
      </dgm:t>
    </dgm:pt>
    <dgm:pt modelId="{8644E337-B1BE-426C-98C1-BBE16E616F37}" type="parTrans" cxnId="{33DFC4D7-406C-47C5-B8D2-3167CA615FE4}">
      <dgm:prSet/>
      <dgm:spPr/>
      <dgm:t>
        <a:bodyPr/>
        <a:lstStyle/>
        <a:p>
          <a:endParaRPr lang="en-US" sz="3600"/>
        </a:p>
      </dgm:t>
    </dgm:pt>
    <dgm:pt modelId="{D81090ED-4C9C-4520-A806-A0BD66829005}" type="sibTrans" cxnId="{33DFC4D7-406C-47C5-B8D2-3167CA615FE4}">
      <dgm:prSet/>
      <dgm:spPr/>
      <dgm:t>
        <a:bodyPr/>
        <a:lstStyle/>
        <a:p>
          <a:endParaRPr lang="en-US" sz="3600"/>
        </a:p>
      </dgm:t>
    </dgm:pt>
    <dgm:pt modelId="{FE0DF23D-1C26-4C6A-B503-D779816569C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0" dirty="0" smtClean="0"/>
            <a:t>SVP Finance</a:t>
          </a:r>
          <a:endParaRPr lang="en-US" sz="2900" b="0" dirty="0"/>
        </a:p>
      </dgm:t>
    </dgm:pt>
    <dgm:pt modelId="{DA2DBC00-4359-4E7B-90E9-35ED0C3BC1EC}" type="parTrans" cxnId="{0DD32827-D2BF-48B6-BE01-4CA9880E5D27}">
      <dgm:prSet/>
      <dgm:spPr/>
      <dgm:t>
        <a:bodyPr/>
        <a:lstStyle/>
        <a:p>
          <a:endParaRPr lang="en-US" sz="3600"/>
        </a:p>
      </dgm:t>
    </dgm:pt>
    <dgm:pt modelId="{5516C077-284E-4BF1-8419-CA4811E3AAC4}" type="sibTrans" cxnId="{0DD32827-D2BF-48B6-BE01-4CA9880E5D27}">
      <dgm:prSet/>
      <dgm:spPr/>
      <dgm:t>
        <a:bodyPr/>
        <a:lstStyle/>
        <a:p>
          <a:endParaRPr lang="en-US" sz="3600"/>
        </a:p>
      </dgm:t>
    </dgm:pt>
    <dgm:pt modelId="{06949F30-FC30-440C-84D7-2EE2F6A06A1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smtClean="0"/>
            <a:t>SIMON</a:t>
          </a:r>
          <a:endParaRPr lang="en-US" sz="2400" b="1" dirty="0" smtClean="0"/>
        </a:p>
        <a:p>
          <a:pPr>
            <a:lnSpc>
              <a:spcPct val="100000"/>
            </a:lnSpc>
          </a:pPr>
          <a:r>
            <a:rPr lang="en-US" sz="2000" b="0" dirty="0" smtClean="0"/>
            <a:t>(</a:t>
          </a:r>
          <a:r>
            <a:rPr lang="en-US" sz="2000" b="0" dirty="0" smtClean="0"/>
            <a:t>Joe Burke</a:t>
          </a:r>
          <a:r>
            <a:rPr lang="en-US" sz="2000" b="0" dirty="0" smtClean="0"/>
            <a:t>)</a:t>
          </a:r>
          <a:endParaRPr lang="en-US" sz="1800" b="0" dirty="0"/>
        </a:p>
      </dgm:t>
    </dgm:pt>
    <dgm:pt modelId="{D4C4B18B-8005-4B1B-87B3-E37E46E41A2C}" type="parTrans" cxnId="{76D0BC6B-3511-4482-995F-01E7B94D50DE}">
      <dgm:prSet/>
      <dgm:spPr/>
      <dgm:t>
        <a:bodyPr/>
        <a:lstStyle/>
        <a:p>
          <a:endParaRPr lang="en-US"/>
        </a:p>
      </dgm:t>
    </dgm:pt>
    <dgm:pt modelId="{0BE332FE-EE18-4B2B-BCA3-3296AE764523}" type="sibTrans" cxnId="{76D0BC6B-3511-4482-995F-01E7B94D50DE}">
      <dgm:prSet/>
      <dgm:spPr/>
      <dgm:t>
        <a:bodyPr/>
        <a:lstStyle/>
        <a:p>
          <a:endParaRPr lang="en-US"/>
        </a:p>
      </dgm:t>
    </dgm:pt>
    <dgm:pt modelId="{F0C3CA22-E9AE-43D8-8615-F18DC9439BC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dirty="0" smtClean="0"/>
            <a:t>CEO</a:t>
          </a:r>
          <a:endParaRPr lang="en-US" sz="2900" dirty="0"/>
        </a:p>
      </dgm:t>
    </dgm:pt>
    <dgm:pt modelId="{FE694B4F-A6FC-4AC0-924E-C9A87A11BEDC}" type="parTrans" cxnId="{D46955D2-ADFF-48C6-A636-B979BB1F8814}">
      <dgm:prSet/>
      <dgm:spPr/>
      <dgm:t>
        <a:bodyPr/>
        <a:lstStyle/>
        <a:p>
          <a:endParaRPr lang="en-US"/>
        </a:p>
      </dgm:t>
    </dgm:pt>
    <dgm:pt modelId="{DA9A8C50-3DA0-4B3D-8218-89088E0E7FE8}" type="sibTrans" cxnId="{D46955D2-ADFF-48C6-A636-B979BB1F8814}">
      <dgm:prSet/>
      <dgm:spPr/>
      <dgm:t>
        <a:bodyPr/>
        <a:lstStyle/>
        <a:p>
          <a:endParaRPr lang="en-US"/>
        </a:p>
      </dgm:t>
    </dgm:pt>
    <dgm:pt modelId="{32BE20BB-9290-4660-9058-5CBD6452C8C8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US" sz="2400" dirty="0"/>
        </a:p>
      </dgm:t>
    </dgm:pt>
    <dgm:pt modelId="{4F4F1745-6240-4D7F-8031-24BD3BBBF528}" type="parTrans" cxnId="{BB529A3D-BF75-42A3-B187-651C40EA7789}">
      <dgm:prSet/>
      <dgm:spPr/>
      <dgm:t>
        <a:bodyPr/>
        <a:lstStyle/>
        <a:p>
          <a:endParaRPr lang="en-US"/>
        </a:p>
      </dgm:t>
    </dgm:pt>
    <dgm:pt modelId="{9C7C1DB7-7AC0-493E-BEE9-89FE047FB70C}" type="sibTrans" cxnId="{BB529A3D-BF75-42A3-B187-651C40EA7789}">
      <dgm:prSet/>
      <dgm:spPr/>
      <dgm:t>
        <a:bodyPr/>
        <a:lstStyle/>
        <a:p>
          <a:endParaRPr lang="en-US"/>
        </a:p>
      </dgm:t>
    </dgm:pt>
    <dgm:pt modelId="{BA041F55-7975-4A2A-A178-E3297BDA188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0" dirty="0" smtClean="0"/>
            <a:t>COO</a:t>
          </a:r>
          <a:endParaRPr lang="en-US" sz="2900" b="0" dirty="0"/>
        </a:p>
      </dgm:t>
    </dgm:pt>
    <dgm:pt modelId="{D072CED8-EC45-41A3-BE0E-3E4CAEC3FFE4}" type="sibTrans" cxnId="{FE2BDED3-B271-4F88-A233-ECD5F1FF2FB9}">
      <dgm:prSet/>
      <dgm:spPr/>
      <dgm:t>
        <a:bodyPr/>
        <a:lstStyle/>
        <a:p>
          <a:endParaRPr lang="en-US" sz="3600"/>
        </a:p>
      </dgm:t>
    </dgm:pt>
    <dgm:pt modelId="{293E86BC-E5A6-4D89-B4A5-92C54419C40C}" type="parTrans" cxnId="{FE2BDED3-B271-4F88-A233-ECD5F1FF2FB9}">
      <dgm:prSet/>
      <dgm:spPr/>
      <dgm:t>
        <a:bodyPr/>
        <a:lstStyle/>
        <a:p>
          <a:endParaRPr lang="en-US" sz="3600"/>
        </a:p>
      </dgm:t>
    </dgm:pt>
    <dgm:pt modelId="{DDC64D82-84FD-4BDC-B48F-29FA850963EF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US" sz="2900" b="0" dirty="0"/>
        </a:p>
      </dgm:t>
    </dgm:pt>
    <dgm:pt modelId="{526453E8-5590-44FF-8568-0DDD2F74C4AF}" type="parTrans" cxnId="{1B29FF2D-504D-4DB8-8FC2-5B463BB0E40D}">
      <dgm:prSet/>
      <dgm:spPr/>
      <dgm:t>
        <a:bodyPr/>
        <a:lstStyle/>
        <a:p>
          <a:endParaRPr lang="en-US"/>
        </a:p>
      </dgm:t>
    </dgm:pt>
    <dgm:pt modelId="{A6EC442A-D1FC-4FDA-919E-079748FC67E8}" type="sibTrans" cxnId="{1B29FF2D-504D-4DB8-8FC2-5B463BB0E40D}">
      <dgm:prSet/>
      <dgm:spPr/>
      <dgm:t>
        <a:bodyPr/>
        <a:lstStyle/>
        <a:p>
          <a:endParaRPr lang="en-US"/>
        </a:p>
      </dgm:t>
    </dgm:pt>
    <dgm:pt modelId="{091F4FE0-5761-4D9B-8976-4AA84CAA3C1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900" b="0" dirty="0" smtClean="0"/>
            <a:t>SVP Eng.</a:t>
          </a:r>
          <a:endParaRPr lang="en-US" sz="2900" b="0" dirty="0"/>
        </a:p>
      </dgm:t>
    </dgm:pt>
    <dgm:pt modelId="{AC958C67-4A9F-411D-ABF8-FD894D08508B}" type="parTrans" cxnId="{26F9B55B-F22C-428A-9C0C-A77C3F33BADF}">
      <dgm:prSet/>
      <dgm:spPr/>
      <dgm:t>
        <a:bodyPr/>
        <a:lstStyle/>
        <a:p>
          <a:endParaRPr lang="en-US"/>
        </a:p>
      </dgm:t>
    </dgm:pt>
    <dgm:pt modelId="{B31B9EA2-4297-4EC4-8D10-F498FD2F8947}" type="sibTrans" cxnId="{26F9B55B-F22C-428A-9C0C-A77C3F33BADF}">
      <dgm:prSet/>
      <dgm:spPr/>
      <dgm:t>
        <a:bodyPr/>
        <a:lstStyle/>
        <a:p>
          <a:endParaRPr lang="en-US"/>
        </a:p>
      </dgm:t>
    </dgm:pt>
    <dgm:pt modelId="{EB4A1110-57A2-47D7-9CCE-085B0DE09F6C}" type="pres">
      <dgm:prSet presAssocID="{403A6440-4A1C-42AB-AD03-43F099C4346A}" presName="Name0" presStyleCnt="0">
        <dgm:presLayoutVars>
          <dgm:dir/>
          <dgm:resizeHandles val="exact"/>
        </dgm:presLayoutVars>
      </dgm:prSet>
      <dgm:spPr/>
    </dgm:pt>
    <dgm:pt modelId="{DE64C15B-7936-4E75-8C91-648A7821936E}" type="pres">
      <dgm:prSet presAssocID="{403A6440-4A1C-42AB-AD03-43F099C4346A}" presName="fgShape" presStyleLbl="fgShp" presStyleIdx="0" presStyleCnt="1" custFlipVert="1" custFlipHor="0" custScaleX="1317" custScaleY="35596" custLinFactNeighborX="54348" custLinFactNeighborY="83333"/>
      <dgm:spPr/>
    </dgm:pt>
    <dgm:pt modelId="{012F2213-3AE1-46C8-B5BF-5CC9D8EAF16F}" type="pres">
      <dgm:prSet presAssocID="{403A6440-4A1C-42AB-AD03-43F099C4346A}" presName="linComp" presStyleCnt="0"/>
      <dgm:spPr/>
    </dgm:pt>
    <dgm:pt modelId="{341499D4-44EE-4D66-B348-2A1AB428F82E}" type="pres">
      <dgm:prSet presAssocID="{D9485E8A-4D16-40F6-8624-EA5C923776C8}" presName="compNode" presStyleCnt="0"/>
      <dgm:spPr/>
    </dgm:pt>
    <dgm:pt modelId="{2627B072-C15D-4A16-9EB6-D6394E37EE43}" type="pres">
      <dgm:prSet presAssocID="{D9485E8A-4D16-40F6-8624-EA5C923776C8}" presName="bkgdShape" presStyleLbl="node1" presStyleIdx="0" presStyleCnt="4"/>
      <dgm:spPr/>
      <dgm:t>
        <a:bodyPr/>
        <a:lstStyle/>
        <a:p>
          <a:endParaRPr lang="en-US"/>
        </a:p>
      </dgm:t>
    </dgm:pt>
    <dgm:pt modelId="{CD752E23-791C-459C-B58C-DD727D82C2A2}" type="pres">
      <dgm:prSet presAssocID="{D9485E8A-4D16-40F6-8624-EA5C923776C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66752-913A-443A-9D70-D385D07635DD}" type="pres">
      <dgm:prSet presAssocID="{D9485E8A-4D16-40F6-8624-EA5C923776C8}" presName="invisiNode" presStyleLbl="node1" presStyleIdx="0" presStyleCnt="4"/>
      <dgm:spPr/>
    </dgm:pt>
    <dgm:pt modelId="{4810C536-C5D4-4BD7-B870-112B0BB47D15}" type="pres">
      <dgm:prSet presAssocID="{D9485E8A-4D16-40F6-8624-EA5C923776C8}" presName="imagNode" presStyleLbl="fgImgPlace1" presStyleIdx="0" presStyleCnt="4"/>
      <dgm:spPr>
        <a:blipFill dpi="0" rotWithShape="1">
          <a:blip xmlns:r="http://schemas.openxmlformats.org/officeDocument/2006/relationships" r:embed="rId1"/>
          <a:srcRect/>
          <a:stretch>
            <a:fillRect l="-23934" t="-62936" r="-389245" b="-40226"/>
          </a:stretch>
        </a:blipFill>
      </dgm:spPr>
      <dgm:t>
        <a:bodyPr/>
        <a:lstStyle/>
        <a:p>
          <a:endParaRPr lang="en-US"/>
        </a:p>
      </dgm:t>
    </dgm:pt>
    <dgm:pt modelId="{D843F8B5-2815-4F5D-9AB5-D8D9E258E6B5}" type="pres">
      <dgm:prSet presAssocID="{9298A11A-62B6-4C66-8B6E-6CF2CE23B114}" presName="sibTrans" presStyleLbl="sibTrans2D1" presStyleIdx="0" presStyleCnt="0"/>
      <dgm:spPr/>
    </dgm:pt>
    <dgm:pt modelId="{FC127FE1-20ED-4539-85AC-70B4DB9B0AF2}" type="pres">
      <dgm:prSet presAssocID="{06949F30-FC30-440C-84D7-2EE2F6A06A13}" presName="compNode" presStyleCnt="0"/>
      <dgm:spPr/>
    </dgm:pt>
    <dgm:pt modelId="{F9EF9BD2-6815-4B34-B712-5AC31A9F4107}" type="pres">
      <dgm:prSet presAssocID="{06949F30-FC30-440C-84D7-2EE2F6A06A13}" presName="bkgdShape" presStyleLbl="node1" presStyleIdx="1" presStyleCnt="4"/>
      <dgm:spPr/>
      <dgm:t>
        <a:bodyPr/>
        <a:lstStyle/>
        <a:p>
          <a:endParaRPr lang="en-US"/>
        </a:p>
      </dgm:t>
    </dgm:pt>
    <dgm:pt modelId="{9F6DB4C0-18D6-422B-B2FE-DFEB71DA28A4}" type="pres">
      <dgm:prSet presAssocID="{06949F30-FC30-440C-84D7-2EE2F6A06A1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08575-6F44-4EEF-BC18-7F32BE999E29}" type="pres">
      <dgm:prSet presAssocID="{06949F30-FC30-440C-84D7-2EE2F6A06A13}" presName="invisiNode" presStyleLbl="node1" presStyleIdx="1" presStyleCnt="4"/>
      <dgm:spPr/>
    </dgm:pt>
    <dgm:pt modelId="{4342684A-0608-4235-8BD6-FD94980DE1E1}" type="pres">
      <dgm:prSet presAssocID="{06949F30-FC30-440C-84D7-2EE2F6A06A13}" presName="imagNode" presStyleLbl="fgImgPlac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l="-8391" t="-2398" r="-16480" b="-15648"/>
          </a:stretch>
        </a:blipFill>
      </dgm:spPr>
      <dgm:t>
        <a:bodyPr/>
        <a:lstStyle/>
        <a:p>
          <a:endParaRPr lang="en-US"/>
        </a:p>
      </dgm:t>
    </dgm:pt>
    <dgm:pt modelId="{7BB91D83-7736-4079-A0C6-FF24EA40A73B}" type="pres">
      <dgm:prSet presAssocID="{0BE332FE-EE18-4B2B-BCA3-3296AE764523}" presName="sibTrans" presStyleLbl="sibTrans2D1" presStyleIdx="0" presStyleCnt="0"/>
      <dgm:spPr/>
    </dgm:pt>
    <dgm:pt modelId="{8972AABE-3937-4B08-AB09-F2A457E6EAA5}" type="pres">
      <dgm:prSet presAssocID="{5477A232-D03A-4FFE-9F1E-72261CA3EDD1}" presName="compNode" presStyleCnt="0"/>
      <dgm:spPr/>
    </dgm:pt>
    <dgm:pt modelId="{A189B672-F83D-42A3-AB06-DC367C827DD6}" type="pres">
      <dgm:prSet presAssocID="{5477A232-D03A-4FFE-9F1E-72261CA3EDD1}" presName="bkgdShape" presStyleLbl="node1" presStyleIdx="2" presStyleCnt="4"/>
      <dgm:spPr/>
      <dgm:t>
        <a:bodyPr/>
        <a:lstStyle/>
        <a:p>
          <a:endParaRPr lang="en-US"/>
        </a:p>
      </dgm:t>
    </dgm:pt>
    <dgm:pt modelId="{9E56CD3A-6920-432C-A949-5D06AD9A1ADC}" type="pres">
      <dgm:prSet presAssocID="{5477A232-D03A-4FFE-9F1E-72261CA3EDD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155BF-B7B1-4E84-877B-23C0859533CF}" type="pres">
      <dgm:prSet presAssocID="{5477A232-D03A-4FFE-9F1E-72261CA3EDD1}" presName="invisiNode" presStyleLbl="node1" presStyleIdx="2" presStyleCnt="4"/>
      <dgm:spPr/>
    </dgm:pt>
    <dgm:pt modelId="{090985B7-F400-492C-800F-E80608F1F2EC}" type="pres">
      <dgm:prSet presAssocID="{5477A232-D03A-4FFE-9F1E-72261CA3EDD1}" presName="imagNode" presStyleLbl="fgImgPlac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-9589" t="-4796" r="-19701" b="-8454"/>
          </a:stretch>
        </a:blipFill>
      </dgm:spPr>
    </dgm:pt>
    <dgm:pt modelId="{231FCC8B-DB0A-4268-965C-444F0954215B}" type="pres">
      <dgm:prSet presAssocID="{FA170771-7598-4CAC-B40E-AD145B8CFD0C}" presName="sibTrans" presStyleLbl="sibTrans2D1" presStyleIdx="0" presStyleCnt="0"/>
      <dgm:spPr/>
    </dgm:pt>
    <dgm:pt modelId="{D8C72FCE-6A33-4EC6-80A0-96F0EAE666B2}" type="pres">
      <dgm:prSet presAssocID="{04583F6B-401D-488C-9F29-D27359A91075}" presName="compNode" presStyleCnt="0"/>
      <dgm:spPr/>
    </dgm:pt>
    <dgm:pt modelId="{ED738276-EFD5-47E1-B656-BDE386EEF96C}" type="pres">
      <dgm:prSet presAssocID="{04583F6B-401D-488C-9F29-D27359A91075}" presName="bkgdShape" presStyleLbl="node1" presStyleIdx="3" presStyleCnt="4"/>
      <dgm:spPr/>
      <dgm:t>
        <a:bodyPr/>
        <a:lstStyle/>
        <a:p>
          <a:endParaRPr lang="en-US"/>
        </a:p>
      </dgm:t>
    </dgm:pt>
    <dgm:pt modelId="{9A99E9F2-B55F-4A28-A0CF-16D6462EF073}" type="pres">
      <dgm:prSet presAssocID="{04583F6B-401D-488C-9F29-D27359A9107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B1FE4-3073-4027-92DE-7DC670990BD0}" type="pres">
      <dgm:prSet presAssocID="{04583F6B-401D-488C-9F29-D27359A91075}" presName="invisiNode" presStyleLbl="node1" presStyleIdx="3" presStyleCnt="4"/>
      <dgm:spPr/>
    </dgm:pt>
    <dgm:pt modelId="{5814CA36-E9A1-4A1D-B75B-A2F5978BE489}" type="pres">
      <dgm:prSet presAssocID="{04583F6B-401D-488C-9F29-D27359A91075}" presName="imagNode" presStyleLbl="fgImgPlace1" presStyleIdx="3" presStyleCnt="4" custLinFactNeighborX="22178" custLinFactNeighborY="-1798"/>
      <dgm:spPr>
        <a:blipFill dpi="0" rotWithShape="1">
          <a:blip xmlns:r="http://schemas.openxmlformats.org/officeDocument/2006/relationships" r:embed="rId4"/>
          <a:srcRect/>
          <a:stretch>
            <a:fillRect l="-2498" t="-10825" r="-213502" b="-11389"/>
          </a:stretch>
        </a:blipFill>
      </dgm:spPr>
      <dgm:t>
        <a:bodyPr/>
        <a:lstStyle/>
        <a:p>
          <a:endParaRPr lang="en-US"/>
        </a:p>
      </dgm:t>
    </dgm:pt>
  </dgm:ptLst>
  <dgm:cxnLst>
    <dgm:cxn modelId="{2C67EE2A-7453-460A-9A6B-D6288141581F}" type="presOf" srcId="{04583F6B-401D-488C-9F29-D27359A91075}" destId="{9A99E9F2-B55F-4A28-A0CF-16D6462EF073}" srcOrd="1" destOrd="0" presId="urn:microsoft.com/office/officeart/2005/8/layout/hList7"/>
    <dgm:cxn modelId="{D46955D2-ADFF-48C6-A636-B979BB1F8814}" srcId="{D9485E8A-4D16-40F6-8624-EA5C923776C8}" destId="{F0C3CA22-E9AE-43D8-8615-F18DC9439BC8}" srcOrd="1" destOrd="0" parTransId="{FE694B4F-A6FC-4AC0-924E-C9A87A11BEDC}" sibTransId="{DA9A8C50-3DA0-4B3D-8218-89088E0E7FE8}"/>
    <dgm:cxn modelId="{3120B787-D7EB-434A-874B-63F9EE36060E}" type="presOf" srcId="{BA041F55-7975-4A2A-A178-E3297BDA1884}" destId="{F9EF9BD2-6815-4B34-B712-5AC31A9F4107}" srcOrd="0" destOrd="2" presId="urn:microsoft.com/office/officeart/2005/8/layout/hList7"/>
    <dgm:cxn modelId="{AEF79444-CD56-447D-AB3C-FEF13C069C51}" type="presOf" srcId="{32BE20BB-9290-4660-9058-5CBD6452C8C8}" destId="{2627B072-C15D-4A16-9EB6-D6394E37EE43}" srcOrd="0" destOrd="1" presId="urn:microsoft.com/office/officeart/2005/8/layout/hList7"/>
    <dgm:cxn modelId="{33BFACEE-F086-4A0F-98F4-32CE24B96926}" type="presOf" srcId="{F0C3CA22-E9AE-43D8-8615-F18DC9439BC8}" destId="{2627B072-C15D-4A16-9EB6-D6394E37EE43}" srcOrd="0" destOrd="2" presId="urn:microsoft.com/office/officeart/2005/8/layout/hList7"/>
    <dgm:cxn modelId="{C6EB7697-D555-47D9-B6A2-DD481831E4D4}" type="presOf" srcId="{5477A232-D03A-4FFE-9F1E-72261CA3EDD1}" destId="{9E56CD3A-6920-432C-A949-5D06AD9A1ADC}" srcOrd="1" destOrd="0" presId="urn:microsoft.com/office/officeart/2005/8/layout/hList7"/>
    <dgm:cxn modelId="{AA92F394-A8CF-4D68-BB40-265D3C74F08A}" type="presOf" srcId="{FE0DF23D-1C26-4C6A-B503-D779816569CD}" destId="{A189B672-F83D-42A3-AB06-DC367C827DD6}" srcOrd="0" destOrd="1" presId="urn:microsoft.com/office/officeart/2005/8/layout/hList7"/>
    <dgm:cxn modelId="{5279A24D-1280-42D4-89A1-C2D71A8C01E3}" type="presOf" srcId="{DDC64D82-84FD-4BDC-B48F-29FA850963EF}" destId="{F9EF9BD2-6815-4B34-B712-5AC31A9F4107}" srcOrd="0" destOrd="1" presId="urn:microsoft.com/office/officeart/2005/8/layout/hList7"/>
    <dgm:cxn modelId="{0DD32827-D2BF-48B6-BE01-4CA9880E5D27}" srcId="{5477A232-D03A-4FFE-9F1E-72261CA3EDD1}" destId="{FE0DF23D-1C26-4C6A-B503-D779816569CD}" srcOrd="0" destOrd="0" parTransId="{DA2DBC00-4359-4E7B-90E9-35ED0C3BC1EC}" sibTransId="{5516C077-284E-4BF1-8419-CA4811E3AAC4}"/>
    <dgm:cxn modelId="{BB529A3D-BF75-42A3-B187-651C40EA7789}" srcId="{D9485E8A-4D16-40F6-8624-EA5C923776C8}" destId="{32BE20BB-9290-4660-9058-5CBD6452C8C8}" srcOrd="0" destOrd="0" parTransId="{4F4F1745-6240-4D7F-8031-24BD3BBBF528}" sibTransId="{9C7C1DB7-7AC0-493E-BEE9-89FE047FB70C}"/>
    <dgm:cxn modelId="{03EF4BF0-F146-4FAF-A691-4E6F289A4568}" type="presOf" srcId="{DDC64D82-84FD-4BDC-B48F-29FA850963EF}" destId="{9F6DB4C0-18D6-422B-B2FE-DFEB71DA28A4}" srcOrd="1" destOrd="1" presId="urn:microsoft.com/office/officeart/2005/8/layout/hList7"/>
    <dgm:cxn modelId="{A51986F0-6DBC-4886-89A1-9B9EB0A05ECE}" type="presOf" srcId="{D9485E8A-4D16-40F6-8624-EA5C923776C8}" destId="{2627B072-C15D-4A16-9EB6-D6394E37EE43}" srcOrd="0" destOrd="0" presId="urn:microsoft.com/office/officeart/2005/8/layout/hList7"/>
    <dgm:cxn modelId="{61A91209-C67E-4EBD-901E-11D12E6BE90F}" srcId="{403A6440-4A1C-42AB-AD03-43F099C4346A}" destId="{5477A232-D03A-4FFE-9F1E-72261CA3EDD1}" srcOrd="2" destOrd="0" parTransId="{D7ED1816-76E4-4AA0-B23F-4B341D1CF5CE}" sibTransId="{FA170771-7598-4CAC-B40E-AD145B8CFD0C}"/>
    <dgm:cxn modelId="{61EB1CEB-20A0-4A78-907A-654B721F751E}" type="presOf" srcId="{091F4FE0-5761-4D9B-8976-4AA84CAA3C17}" destId="{9A99E9F2-B55F-4A28-A0CF-16D6462EF073}" srcOrd="1" destOrd="1" presId="urn:microsoft.com/office/officeart/2005/8/layout/hList7"/>
    <dgm:cxn modelId="{26F9B55B-F22C-428A-9C0C-A77C3F33BADF}" srcId="{04583F6B-401D-488C-9F29-D27359A91075}" destId="{091F4FE0-5761-4D9B-8976-4AA84CAA3C17}" srcOrd="0" destOrd="0" parTransId="{AC958C67-4A9F-411D-ABF8-FD894D08508B}" sibTransId="{B31B9EA2-4297-4EC4-8D10-F498FD2F8947}"/>
    <dgm:cxn modelId="{6503D467-47E0-481C-8039-A29E7CFD5791}" type="presOf" srcId="{403A6440-4A1C-42AB-AD03-43F099C4346A}" destId="{EB4A1110-57A2-47D7-9CCE-085B0DE09F6C}" srcOrd="0" destOrd="0" presId="urn:microsoft.com/office/officeart/2005/8/layout/hList7"/>
    <dgm:cxn modelId="{6DAF39FC-71A8-4FE4-BA27-905CF4CF768D}" type="presOf" srcId="{06949F30-FC30-440C-84D7-2EE2F6A06A13}" destId="{F9EF9BD2-6815-4B34-B712-5AC31A9F4107}" srcOrd="0" destOrd="0" presId="urn:microsoft.com/office/officeart/2005/8/layout/hList7"/>
    <dgm:cxn modelId="{9EEDAF1F-FDD6-43F6-9E20-0D1C1FE4E8D2}" type="presOf" srcId="{BA041F55-7975-4A2A-A178-E3297BDA1884}" destId="{9F6DB4C0-18D6-422B-B2FE-DFEB71DA28A4}" srcOrd="1" destOrd="2" presId="urn:microsoft.com/office/officeart/2005/8/layout/hList7"/>
    <dgm:cxn modelId="{34687539-1A25-4F06-B6C0-11BEA9FA1E91}" type="presOf" srcId="{0BE332FE-EE18-4B2B-BCA3-3296AE764523}" destId="{7BB91D83-7736-4079-A0C6-FF24EA40A73B}" srcOrd="0" destOrd="0" presId="urn:microsoft.com/office/officeart/2005/8/layout/hList7"/>
    <dgm:cxn modelId="{76D0BC6B-3511-4482-995F-01E7B94D50DE}" srcId="{403A6440-4A1C-42AB-AD03-43F099C4346A}" destId="{06949F30-FC30-440C-84D7-2EE2F6A06A13}" srcOrd="1" destOrd="0" parTransId="{D4C4B18B-8005-4B1B-87B3-E37E46E41A2C}" sibTransId="{0BE332FE-EE18-4B2B-BCA3-3296AE764523}"/>
    <dgm:cxn modelId="{7B657D53-973C-46DD-8478-AE08CD0C9E29}" type="presOf" srcId="{D9485E8A-4D16-40F6-8624-EA5C923776C8}" destId="{CD752E23-791C-459C-B58C-DD727D82C2A2}" srcOrd="1" destOrd="0" presId="urn:microsoft.com/office/officeart/2005/8/layout/hList7"/>
    <dgm:cxn modelId="{EB782819-A126-406B-8818-976FBCE33304}" type="presOf" srcId="{091F4FE0-5761-4D9B-8976-4AA84CAA3C17}" destId="{ED738276-EFD5-47E1-B656-BDE386EEF96C}" srcOrd="0" destOrd="1" presId="urn:microsoft.com/office/officeart/2005/8/layout/hList7"/>
    <dgm:cxn modelId="{78A25252-3866-4733-AC7F-7AD0509A6E79}" type="presOf" srcId="{FA170771-7598-4CAC-B40E-AD145B8CFD0C}" destId="{231FCC8B-DB0A-4268-965C-444F0954215B}" srcOrd="0" destOrd="0" presId="urn:microsoft.com/office/officeart/2005/8/layout/hList7"/>
    <dgm:cxn modelId="{8FB7C1E8-B7F2-4EA8-AE84-044EE573312B}" type="presOf" srcId="{32BE20BB-9290-4660-9058-5CBD6452C8C8}" destId="{CD752E23-791C-459C-B58C-DD727D82C2A2}" srcOrd="1" destOrd="1" presId="urn:microsoft.com/office/officeart/2005/8/layout/hList7"/>
    <dgm:cxn modelId="{FE2BDED3-B271-4F88-A233-ECD5F1FF2FB9}" srcId="{06949F30-FC30-440C-84D7-2EE2F6A06A13}" destId="{BA041F55-7975-4A2A-A178-E3297BDA1884}" srcOrd="1" destOrd="0" parTransId="{293E86BC-E5A6-4D89-B4A5-92C54419C40C}" sibTransId="{D072CED8-EC45-41A3-BE0E-3E4CAEC3FFE4}"/>
    <dgm:cxn modelId="{B17F32FA-CF81-47CC-B9DA-C55CEA45E724}" type="presOf" srcId="{5477A232-D03A-4FFE-9F1E-72261CA3EDD1}" destId="{A189B672-F83D-42A3-AB06-DC367C827DD6}" srcOrd="0" destOrd="0" presId="urn:microsoft.com/office/officeart/2005/8/layout/hList7"/>
    <dgm:cxn modelId="{9368857D-543B-415E-8647-C5F828848413}" type="presOf" srcId="{9298A11A-62B6-4C66-8B6E-6CF2CE23B114}" destId="{D843F8B5-2815-4F5D-9AB5-D8D9E258E6B5}" srcOrd="0" destOrd="0" presId="urn:microsoft.com/office/officeart/2005/8/layout/hList7"/>
    <dgm:cxn modelId="{3B64BAC2-F8D7-4F10-81B5-678124C23039}" srcId="{403A6440-4A1C-42AB-AD03-43F099C4346A}" destId="{D9485E8A-4D16-40F6-8624-EA5C923776C8}" srcOrd="0" destOrd="0" parTransId="{C5B3436E-D8AF-4C70-AB7D-526142A858FC}" sibTransId="{9298A11A-62B6-4C66-8B6E-6CF2CE23B114}"/>
    <dgm:cxn modelId="{56F09F96-37D3-4C90-8F9E-04E5F8C49F33}" type="presOf" srcId="{06949F30-FC30-440C-84D7-2EE2F6A06A13}" destId="{9F6DB4C0-18D6-422B-B2FE-DFEB71DA28A4}" srcOrd="1" destOrd="0" presId="urn:microsoft.com/office/officeart/2005/8/layout/hList7"/>
    <dgm:cxn modelId="{33DFC4D7-406C-47C5-B8D2-3167CA615FE4}" srcId="{403A6440-4A1C-42AB-AD03-43F099C4346A}" destId="{04583F6B-401D-488C-9F29-D27359A91075}" srcOrd="3" destOrd="0" parTransId="{8644E337-B1BE-426C-98C1-BBE16E616F37}" sibTransId="{D81090ED-4C9C-4520-A806-A0BD66829005}"/>
    <dgm:cxn modelId="{1B29FF2D-504D-4DB8-8FC2-5B463BB0E40D}" srcId="{06949F30-FC30-440C-84D7-2EE2F6A06A13}" destId="{DDC64D82-84FD-4BDC-B48F-29FA850963EF}" srcOrd="0" destOrd="0" parTransId="{526453E8-5590-44FF-8568-0DDD2F74C4AF}" sibTransId="{A6EC442A-D1FC-4FDA-919E-079748FC67E8}"/>
    <dgm:cxn modelId="{238603CA-77CC-4911-8AC0-99497004D7D0}" type="presOf" srcId="{FE0DF23D-1C26-4C6A-B503-D779816569CD}" destId="{9E56CD3A-6920-432C-A949-5D06AD9A1ADC}" srcOrd="1" destOrd="1" presId="urn:microsoft.com/office/officeart/2005/8/layout/hList7"/>
    <dgm:cxn modelId="{30051A36-3125-457F-903F-8358E622FE7B}" type="presOf" srcId="{F0C3CA22-E9AE-43D8-8615-F18DC9439BC8}" destId="{CD752E23-791C-459C-B58C-DD727D82C2A2}" srcOrd="1" destOrd="2" presId="urn:microsoft.com/office/officeart/2005/8/layout/hList7"/>
    <dgm:cxn modelId="{6EF646EA-FAA9-416D-A064-6A1E53D8143F}" type="presOf" srcId="{04583F6B-401D-488C-9F29-D27359A91075}" destId="{ED738276-EFD5-47E1-B656-BDE386EEF96C}" srcOrd="0" destOrd="0" presId="urn:microsoft.com/office/officeart/2005/8/layout/hList7"/>
    <dgm:cxn modelId="{B9572160-C8FB-499B-8C24-44891AB46273}" type="presParOf" srcId="{EB4A1110-57A2-47D7-9CCE-085B0DE09F6C}" destId="{DE64C15B-7936-4E75-8C91-648A7821936E}" srcOrd="0" destOrd="0" presId="urn:microsoft.com/office/officeart/2005/8/layout/hList7"/>
    <dgm:cxn modelId="{521E1373-64F1-43DD-8BDA-01B6BE4A5EC8}" type="presParOf" srcId="{EB4A1110-57A2-47D7-9CCE-085B0DE09F6C}" destId="{012F2213-3AE1-46C8-B5BF-5CC9D8EAF16F}" srcOrd="1" destOrd="0" presId="urn:microsoft.com/office/officeart/2005/8/layout/hList7"/>
    <dgm:cxn modelId="{6C3C3C94-68B2-4AD1-A841-22B20A546D91}" type="presParOf" srcId="{012F2213-3AE1-46C8-B5BF-5CC9D8EAF16F}" destId="{341499D4-44EE-4D66-B348-2A1AB428F82E}" srcOrd="0" destOrd="0" presId="urn:microsoft.com/office/officeart/2005/8/layout/hList7"/>
    <dgm:cxn modelId="{49145B8A-507E-4834-B63F-0E85FE7FB487}" type="presParOf" srcId="{341499D4-44EE-4D66-B348-2A1AB428F82E}" destId="{2627B072-C15D-4A16-9EB6-D6394E37EE43}" srcOrd="0" destOrd="0" presId="urn:microsoft.com/office/officeart/2005/8/layout/hList7"/>
    <dgm:cxn modelId="{E027E452-9F2E-414F-91C4-40C52ABC27DB}" type="presParOf" srcId="{341499D4-44EE-4D66-B348-2A1AB428F82E}" destId="{CD752E23-791C-459C-B58C-DD727D82C2A2}" srcOrd="1" destOrd="0" presId="urn:microsoft.com/office/officeart/2005/8/layout/hList7"/>
    <dgm:cxn modelId="{6D911515-ADFE-4C12-843D-0A8083FDAB16}" type="presParOf" srcId="{341499D4-44EE-4D66-B348-2A1AB428F82E}" destId="{66666752-913A-443A-9D70-D385D07635DD}" srcOrd="2" destOrd="0" presId="urn:microsoft.com/office/officeart/2005/8/layout/hList7"/>
    <dgm:cxn modelId="{CAA2F53C-B064-4472-97F0-F90C5E8ED0C0}" type="presParOf" srcId="{341499D4-44EE-4D66-B348-2A1AB428F82E}" destId="{4810C536-C5D4-4BD7-B870-112B0BB47D15}" srcOrd="3" destOrd="0" presId="urn:microsoft.com/office/officeart/2005/8/layout/hList7"/>
    <dgm:cxn modelId="{495D7544-3C8E-4F60-B7C5-0FD26A2086AF}" type="presParOf" srcId="{012F2213-3AE1-46C8-B5BF-5CC9D8EAF16F}" destId="{D843F8B5-2815-4F5D-9AB5-D8D9E258E6B5}" srcOrd="1" destOrd="0" presId="urn:microsoft.com/office/officeart/2005/8/layout/hList7"/>
    <dgm:cxn modelId="{56526C5E-D3D3-4651-9841-8415909E7D07}" type="presParOf" srcId="{012F2213-3AE1-46C8-B5BF-5CC9D8EAF16F}" destId="{FC127FE1-20ED-4539-85AC-70B4DB9B0AF2}" srcOrd="2" destOrd="0" presId="urn:microsoft.com/office/officeart/2005/8/layout/hList7"/>
    <dgm:cxn modelId="{BE70FC1B-9AA3-4B56-8231-FAC4D3ACD663}" type="presParOf" srcId="{FC127FE1-20ED-4539-85AC-70B4DB9B0AF2}" destId="{F9EF9BD2-6815-4B34-B712-5AC31A9F4107}" srcOrd="0" destOrd="0" presId="urn:microsoft.com/office/officeart/2005/8/layout/hList7"/>
    <dgm:cxn modelId="{EE409F5B-4667-4EDE-89AB-61405E331E11}" type="presParOf" srcId="{FC127FE1-20ED-4539-85AC-70B4DB9B0AF2}" destId="{9F6DB4C0-18D6-422B-B2FE-DFEB71DA28A4}" srcOrd="1" destOrd="0" presId="urn:microsoft.com/office/officeart/2005/8/layout/hList7"/>
    <dgm:cxn modelId="{7C2A30CF-001D-494E-9D0D-4E212340BBA1}" type="presParOf" srcId="{FC127FE1-20ED-4539-85AC-70B4DB9B0AF2}" destId="{29A08575-6F44-4EEF-BC18-7F32BE999E29}" srcOrd="2" destOrd="0" presId="urn:microsoft.com/office/officeart/2005/8/layout/hList7"/>
    <dgm:cxn modelId="{C3583EB6-2D48-4613-B854-3E41C39BF49F}" type="presParOf" srcId="{FC127FE1-20ED-4539-85AC-70B4DB9B0AF2}" destId="{4342684A-0608-4235-8BD6-FD94980DE1E1}" srcOrd="3" destOrd="0" presId="urn:microsoft.com/office/officeart/2005/8/layout/hList7"/>
    <dgm:cxn modelId="{E0D69A89-CD56-498F-BE0B-F5BF93FCDEE8}" type="presParOf" srcId="{012F2213-3AE1-46C8-B5BF-5CC9D8EAF16F}" destId="{7BB91D83-7736-4079-A0C6-FF24EA40A73B}" srcOrd="3" destOrd="0" presId="urn:microsoft.com/office/officeart/2005/8/layout/hList7"/>
    <dgm:cxn modelId="{77862E18-D6FC-4A4F-B0B2-125D1974C040}" type="presParOf" srcId="{012F2213-3AE1-46C8-B5BF-5CC9D8EAF16F}" destId="{8972AABE-3937-4B08-AB09-F2A457E6EAA5}" srcOrd="4" destOrd="0" presId="urn:microsoft.com/office/officeart/2005/8/layout/hList7"/>
    <dgm:cxn modelId="{C4D56594-DA57-4C79-B5B0-D0F48AF4D2D1}" type="presParOf" srcId="{8972AABE-3937-4B08-AB09-F2A457E6EAA5}" destId="{A189B672-F83D-42A3-AB06-DC367C827DD6}" srcOrd="0" destOrd="0" presId="urn:microsoft.com/office/officeart/2005/8/layout/hList7"/>
    <dgm:cxn modelId="{27FE78F0-AD87-46D4-838C-C760D54D453A}" type="presParOf" srcId="{8972AABE-3937-4B08-AB09-F2A457E6EAA5}" destId="{9E56CD3A-6920-432C-A949-5D06AD9A1ADC}" srcOrd="1" destOrd="0" presId="urn:microsoft.com/office/officeart/2005/8/layout/hList7"/>
    <dgm:cxn modelId="{3E7F9EA3-C5F7-4F11-A2B5-5E0C68C273EB}" type="presParOf" srcId="{8972AABE-3937-4B08-AB09-F2A457E6EAA5}" destId="{5F4155BF-B7B1-4E84-877B-23C0859533CF}" srcOrd="2" destOrd="0" presId="urn:microsoft.com/office/officeart/2005/8/layout/hList7"/>
    <dgm:cxn modelId="{F5A92243-C934-412A-A4DF-7E352EBA037A}" type="presParOf" srcId="{8972AABE-3937-4B08-AB09-F2A457E6EAA5}" destId="{090985B7-F400-492C-800F-E80608F1F2EC}" srcOrd="3" destOrd="0" presId="urn:microsoft.com/office/officeart/2005/8/layout/hList7"/>
    <dgm:cxn modelId="{F0E37810-98F8-47E8-8935-02FAD388C158}" type="presParOf" srcId="{012F2213-3AE1-46C8-B5BF-5CC9D8EAF16F}" destId="{231FCC8B-DB0A-4268-965C-444F0954215B}" srcOrd="5" destOrd="0" presId="urn:microsoft.com/office/officeart/2005/8/layout/hList7"/>
    <dgm:cxn modelId="{DD434078-2B53-4F43-9C86-2ECBE310CAA5}" type="presParOf" srcId="{012F2213-3AE1-46C8-B5BF-5CC9D8EAF16F}" destId="{D8C72FCE-6A33-4EC6-80A0-96F0EAE666B2}" srcOrd="6" destOrd="0" presId="urn:microsoft.com/office/officeart/2005/8/layout/hList7"/>
    <dgm:cxn modelId="{D50CF5E9-363B-472D-B86E-C7CC4CADD85A}" type="presParOf" srcId="{D8C72FCE-6A33-4EC6-80A0-96F0EAE666B2}" destId="{ED738276-EFD5-47E1-B656-BDE386EEF96C}" srcOrd="0" destOrd="0" presId="urn:microsoft.com/office/officeart/2005/8/layout/hList7"/>
    <dgm:cxn modelId="{05943861-A6C0-4EC6-BA1F-8DDC3F8FD0FF}" type="presParOf" srcId="{D8C72FCE-6A33-4EC6-80A0-96F0EAE666B2}" destId="{9A99E9F2-B55F-4A28-A0CF-16D6462EF073}" srcOrd="1" destOrd="0" presId="urn:microsoft.com/office/officeart/2005/8/layout/hList7"/>
    <dgm:cxn modelId="{8334A434-9B05-443E-A0EC-95A000DA3549}" type="presParOf" srcId="{D8C72FCE-6A33-4EC6-80A0-96F0EAE666B2}" destId="{1C0B1FE4-3073-4027-92DE-7DC670990BD0}" srcOrd="2" destOrd="0" presId="urn:microsoft.com/office/officeart/2005/8/layout/hList7"/>
    <dgm:cxn modelId="{CDF559D8-8B02-417E-8161-7B8FC0276A28}" type="presParOf" srcId="{D8C72FCE-6A33-4EC6-80A0-96F0EAE666B2}" destId="{5814CA36-E9A1-4A1D-B75B-A2F5978BE48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7B072-C15D-4A16-9EB6-D6394E37EE43}">
      <dsp:nvSpPr>
        <dsp:cNvPr id="0" name=""/>
        <dsp:cNvSpPr/>
      </dsp:nvSpPr>
      <dsp:spPr>
        <a:xfrm>
          <a:off x="0" y="0"/>
          <a:ext cx="1785937" cy="4554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SCOTT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(Edward </a:t>
          </a:r>
          <a:r>
            <a:rPr lang="en-US" sz="2000" b="0" kern="1200" dirty="0" err="1" smtClean="0"/>
            <a:t>Parboyle</a:t>
          </a:r>
          <a:r>
            <a:rPr lang="en-US" sz="2000" b="0" kern="1200" dirty="0" smtClean="0"/>
            <a:t>)</a:t>
          </a:r>
          <a:endParaRPr 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Chairman</a:t>
          </a:r>
          <a:endParaRPr lang="en-US" sz="2400" kern="1200" dirty="0"/>
        </a:p>
      </dsp:txBody>
      <dsp:txXfrm>
        <a:off x="0" y="1821762"/>
        <a:ext cx="1785937" cy="1821762"/>
      </dsp:txXfrm>
    </dsp:sp>
    <dsp:sp modelId="{4810C536-C5D4-4BD7-B870-112B0BB47D15}">
      <dsp:nvSpPr>
        <dsp:cNvPr id="0" name=""/>
        <dsp:cNvSpPr/>
      </dsp:nvSpPr>
      <dsp:spPr>
        <a:xfrm>
          <a:off x="134660" y="273264"/>
          <a:ext cx="1516617" cy="1516617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6505" t="1105" r="-24006" b="-1105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EF9BD2-6815-4B34-B712-5AC31A9F4107}">
      <dsp:nvSpPr>
        <dsp:cNvPr id="0" name=""/>
        <dsp:cNvSpPr/>
      </dsp:nvSpPr>
      <dsp:spPr>
        <a:xfrm>
          <a:off x="1839515" y="0"/>
          <a:ext cx="1785937" cy="4554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CHRISTIAN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(Solomon Binding)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Considered Lead, Chair of Comp.</a:t>
          </a:r>
          <a:endParaRPr lang="en-US" sz="1800" kern="1200" dirty="0"/>
        </a:p>
      </dsp:txBody>
      <dsp:txXfrm>
        <a:off x="1839515" y="1821762"/>
        <a:ext cx="1785937" cy="1821762"/>
      </dsp:txXfrm>
    </dsp:sp>
    <dsp:sp modelId="{4342684A-0608-4235-8BD6-FD94980DE1E1}">
      <dsp:nvSpPr>
        <dsp:cNvPr id="0" name=""/>
        <dsp:cNvSpPr/>
      </dsp:nvSpPr>
      <dsp:spPr>
        <a:xfrm>
          <a:off x="1974175" y="273264"/>
          <a:ext cx="1516617" cy="1516617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7056" t="-1199" r="-4492" b="1199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89B672-F83D-42A3-AB06-DC367C827DD6}">
      <dsp:nvSpPr>
        <dsp:cNvPr id="0" name=""/>
        <dsp:cNvSpPr/>
      </dsp:nvSpPr>
      <dsp:spPr>
        <a:xfrm>
          <a:off x="3679031" y="0"/>
          <a:ext cx="1785937" cy="4554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YASIR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(Frank Masters)</a:t>
          </a:r>
          <a:endParaRPr lang="en-US" sz="2000" b="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Ind. Director</a:t>
          </a:r>
          <a:endParaRPr lang="en-US" sz="1800" kern="1200" dirty="0"/>
        </a:p>
      </dsp:txBody>
      <dsp:txXfrm>
        <a:off x="3679031" y="1821762"/>
        <a:ext cx="1785937" cy="1821762"/>
      </dsp:txXfrm>
    </dsp:sp>
    <dsp:sp modelId="{090985B7-F400-492C-800F-E80608F1F2EC}">
      <dsp:nvSpPr>
        <dsp:cNvPr id="0" name=""/>
        <dsp:cNvSpPr/>
      </dsp:nvSpPr>
      <dsp:spPr>
        <a:xfrm>
          <a:off x="3813691" y="273264"/>
          <a:ext cx="1516617" cy="1516617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10112" t="1" r="-225" b="-1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B7D081-60CA-4DF1-88DB-8114ABB144F2}">
      <dsp:nvSpPr>
        <dsp:cNvPr id="0" name=""/>
        <dsp:cNvSpPr/>
      </dsp:nvSpPr>
      <dsp:spPr>
        <a:xfrm>
          <a:off x="5518546" y="0"/>
          <a:ext cx="1785937" cy="4554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KRASTYO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(Charles Wright)</a:t>
          </a:r>
          <a:endParaRPr lang="en-US" sz="2000" b="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Ind. Director</a:t>
          </a:r>
          <a:endParaRPr lang="en-US" sz="2000" b="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From US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0" kern="1200" dirty="0"/>
        </a:p>
      </dsp:txBody>
      <dsp:txXfrm>
        <a:off x="5518546" y="1821762"/>
        <a:ext cx="1785937" cy="1821762"/>
      </dsp:txXfrm>
    </dsp:sp>
    <dsp:sp modelId="{9FBC6F62-B528-406B-AD5E-1E55F66F3279}">
      <dsp:nvSpPr>
        <dsp:cNvPr id="0" name=""/>
        <dsp:cNvSpPr/>
      </dsp:nvSpPr>
      <dsp:spPr>
        <a:xfrm>
          <a:off x="5653207" y="273264"/>
          <a:ext cx="1516617" cy="1516617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12559" t="-6629" r="-24468" b="-21043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738276-EFD5-47E1-B656-BDE386EEF96C}">
      <dsp:nvSpPr>
        <dsp:cNvPr id="0" name=""/>
        <dsp:cNvSpPr/>
      </dsp:nvSpPr>
      <dsp:spPr>
        <a:xfrm>
          <a:off x="7358062" y="0"/>
          <a:ext cx="1785937" cy="4554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SIMIN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(Joan McGovern)</a:t>
          </a:r>
          <a:endParaRPr lang="en-US" sz="2000" b="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Corporate Secretary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General counsel</a:t>
          </a:r>
          <a:endParaRPr lang="en-US" sz="1800" kern="1200" dirty="0"/>
        </a:p>
      </dsp:txBody>
      <dsp:txXfrm>
        <a:off x="7358062" y="1821762"/>
        <a:ext cx="1785937" cy="1821762"/>
      </dsp:txXfrm>
    </dsp:sp>
    <dsp:sp modelId="{5814CA36-E9A1-4A1D-B75B-A2F5978BE489}">
      <dsp:nvSpPr>
        <dsp:cNvPr id="0" name=""/>
        <dsp:cNvSpPr/>
      </dsp:nvSpPr>
      <dsp:spPr>
        <a:xfrm>
          <a:off x="7492722" y="273264"/>
          <a:ext cx="1516617" cy="1516617"/>
        </a:xfrm>
        <a:prstGeom prst="ellipse">
          <a:avLst/>
        </a:prstGeom>
        <a:blipFill dpi="0" rotWithShape="1">
          <a:blip xmlns:r="http://schemas.openxmlformats.org/officeDocument/2006/relationships" r:embed="rId5"/>
          <a:srcRect/>
          <a:stretch>
            <a:fillRect l="-26370" t="-1264" r="3650" b="1264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E64C15B-7936-4E75-8C91-648A7821936E}">
      <dsp:nvSpPr>
        <dsp:cNvPr id="0" name=""/>
        <dsp:cNvSpPr/>
      </dsp:nvSpPr>
      <dsp:spPr>
        <a:xfrm flipV="1">
          <a:off x="9033207" y="4311228"/>
          <a:ext cx="110792" cy="24317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7B072-C15D-4A16-9EB6-D6394E37EE43}">
      <dsp:nvSpPr>
        <dsp:cNvPr id="0" name=""/>
        <dsp:cNvSpPr/>
      </dsp:nvSpPr>
      <dsp:spPr>
        <a:xfrm>
          <a:off x="2131" y="0"/>
          <a:ext cx="2234654" cy="4554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1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DIDIER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(Don Force )</a:t>
          </a:r>
          <a:endParaRPr lang="en-US" sz="200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85750" lvl="1" indent="-285750" algn="l" defTabSz="1289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CEO</a:t>
          </a:r>
          <a:endParaRPr lang="en-US" sz="2900" kern="1200" dirty="0"/>
        </a:p>
      </dsp:txBody>
      <dsp:txXfrm>
        <a:off x="2131" y="1821762"/>
        <a:ext cx="2234654" cy="1821762"/>
      </dsp:txXfrm>
    </dsp:sp>
    <dsp:sp modelId="{4810C536-C5D4-4BD7-B870-112B0BB47D15}">
      <dsp:nvSpPr>
        <dsp:cNvPr id="0" name=""/>
        <dsp:cNvSpPr/>
      </dsp:nvSpPr>
      <dsp:spPr>
        <a:xfrm>
          <a:off x="361150" y="273264"/>
          <a:ext cx="1516617" cy="1516617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23934" t="-62936" r="-389245" b="-40226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EF9BD2-6815-4B34-B712-5AC31A9F4107}">
      <dsp:nvSpPr>
        <dsp:cNvPr id="0" name=""/>
        <dsp:cNvSpPr/>
      </dsp:nvSpPr>
      <dsp:spPr>
        <a:xfrm>
          <a:off x="2303825" y="0"/>
          <a:ext cx="2234654" cy="4554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1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SIMON</a:t>
          </a:r>
          <a:endParaRPr lang="en-US" sz="2400" b="1" kern="1200" dirty="0" smtClean="0"/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</a:t>
          </a:r>
          <a:r>
            <a:rPr lang="en-US" sz="2000" b="0" kern="1200" dirty="0" smtClean="0"/>
            <a:t>Joe Burke</a:t>
          </a:r>
          <a:r>
            <a:rPr lang="en-US" sz="2000" b="0" kern="1200" dirty="0" smtClean="0"/>
            <a:t>)</a:t>
          </a:r>
          <a:endParaRPr lang="en-US" sz="1800" b="0" kern="1200" dirty="0"/>
        </a:p>
        <a:p>
          <a:pPr marL="285750" lvl="1" indent="-285750" algn="l" defTabSz="1289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b="0" kern="1200" dirty="0"/>
        </a:p>
        <a:p>
          <a:pPr marL="285750" lvl="1" indent="-285750" algn="l" defTabSz="1289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kern="1200" dirty="0" smtClean="0"/>
            <a:t>COO</a:t>
          </a:r>
          <a:endParaRPr lang="en-US" sz="2900" b="0" kern="1200" dirty="0"/>
        </a:p>
      </dsp:txBody>
      <dsp:txXfrm>
        <a:off x="2303825" y="1821762"/>
        <a:ext cx="2234654" cy="1821762"/>
      </dsp:txXfrm>
    </dsp:sp>
    <dsp:sp modelId="{4342684A-0608-4235-8BD6-FD94980DE1E1}">
      <dsp:nvSpPr>
        <dsp:cNvPr id="0" name=""/>
        <dsp:cNvSpPr/>
      </dsp:nvSpPr>
      <dsp:spPr>
        <a:xfrm>
          <a:off x="2662844" y="273264"/>
          <a:ext cx="1516617" cy="1516617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8391" t="-2398" r="-16480" b="-15648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89B672-F83D-42A3-AB06-DC367C827DD6}">
      <dsp:nvSpPr>
        <dsp:cNvPr id="0" name=""/>
        <dsp:cNvSpPr/>
      </dsp:nvSpPr>
      <dsp:spPr>
        <a:xfrm>
          <a:off x="4605519" y="0"/>
          <a:ext cx="2234654" cy="4554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1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JOSE</a:t>
          </a:r>
          <a:endParaRPr lang="en-US" sz="2400" b="1" kern="1200" dirty="0" smtClean="0"/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(Prudence Cash)</a:t>
          </a:r>
          <a:endParaRPr lang="en-US" sz="2000" b="0" kern="1200" dirty="0"/>
        </a:p>
        <a:p>
          <a:pPr marL="285750" lvl="1" indent="-285750" algn="l" defTabSz="1289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kern="1200" dirty="0" smtClean="0"/>
            <a:t>SVP Finance</a:t>
          </a:r>
          <a:endParaRPr lang="en-US" sz="2900" b="0" kern="1200" dirty="0"/>
        </a:p>
      </dsp:txBody>
      <dsp:txXfrm>
        <a:off x="4605519" y="1821762"/>
        <a:ext cx="2234654" cy="1821762"/>
      </dsp:txXfrm>
    </dsp:sp>
    <dsp:sp modelId="{090985B7-F400-492C-800F-E80608F1F2EC}">
      <dsp:nvSpPr>
        <dsp:cNvPr id="0" name=""/>
        <dsp:cNvSpPr/>
      </dsp:nvSpPr>
      <dsp:spPr>
        <a:xfrm>
          <a:off x="4964538" y="273264"/>
          <a:ext cx="1516617" cy="1516617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9589" t="-4796" r="-19701" b="-8454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738276-EFD5-47E1-B656-BDE386EEF96C}">
      <dsp:nvSpPr>
        <dsp:cNvPr id="0" name=""/>
        <dsp:cNvSpPr/>
      </dsp:nvSpPr>
      <dsp:spPr>
        <a:xfrm>
          <a:off x="6907213" y="0"/>
          <a:ext cx="2234654" cy="4554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1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DAVID</a:t>
          </a:r>
          <a:endParaRPr lang="en-US" sz="2400" b="1" kern="1200" dirty="0" smtClean="0"/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(Harry Flash)</a:t>
          </a:r>
          <a:endParaRPr lang="en-US" sz="2000" b="0" kern="1200" dirty="0"/>
        </a:p>
        <a:p>
          <a:pPr marL="285750" lvl="1" indent="-285750" algn="l" defTabSz="1289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kern="1200" dirty="0" smtClean="0"/>
            <a:t>SVP Eng.</a:t>
          </a:r>
          <a:endParaRPr lang="en-US" sz="2900" b="0" kern="1200" dirty="0"/>
        </a:p>
      </dsp:txBody>
      <dsp:txXfrm>
        <a:off x="6907213" y="1821762"/>
        <a:ext cx="2234654" cy="1821762"/>
      </dsp:txXfrm>
    </dsp:sp>
    <dsp:sp modelId="{5814CA36-E9A1-4A1D-B75B-A2F5978BE489}">
      <dsp:nvSpPr>
        <dsp:cNvPr id="0" name=""/>
        <dsp:cNvSpPr/>
      </dsp:nvSpPr>
      <dsp:spPr>
        <a:xfrm>
          <a:off x="7602587" y="245995"/>
          <a:ext cx="1516617" cy="1516617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2498" t="-10825" r="-213502" b="-11389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E64C15B-7936-4E75-8C91-648A7821936E}">
      <dsp:nvSpPr>
        <dsp:cNvPr id="0" name=""/>
        <dsp:cNvSpPr/>
      </dsp:nvSpPr>
      <dsp:spPr>
        <a:xfrm flipV="1">
          <a:off x="9033207" y="4311228"/>
          <a:ext cx="110792" cy="24317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6,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548086"/>
            <a:ext cx="7885216" cy="458348"/>
          </a:xfr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006435"/>
            <a:ext cx="7885216" cy="3758540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0169" y="1342880"/>
            <a:ext cx="3610934" cy="172084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Governance Issues</a:t>
            </a:r>
            <a:br>
              <a:rPr lang="en-US" sz="2800" b="1" dirty="0" smtClean="0"/>
            </a:br>
            <a:r>
              <a:rPr lang="en-US" sz="3000" dirty="0" err="1" smtClean="0"/>
              <a:t>Canachem</a:t>
            </a:r>
            <a:r>
              <a:rPr lang="en-US" sz="3000" dirty="0" smtClean="0"/>
              <a:t> Inc.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1"/>
            <a:ext cx="3309803" cy="11019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Presented by</a:t>
            </a:r>
          </a:p>
          <a:p>
            <a:pPr algn="ctr"/>
            <a:endParaRPr lang="en-US" dirty="0" smtClean="0"/>
          </a:p>
          <a:p>
            <a:r>
              <a:rPr lang="en-US" sz="2000" dirty="0" smtClean="0"/>
              <a:t>Simon </a:t>
            </a:r>
            <a:r>
              <a:rPr lang="en-US" sz="2000" dirty="0" err="1" smtClean="0"/>
              <a:t>Foucher</a:t>
            </a:r>
            <a:endParaRPr lang="en-US" sz="2000" dirty="0" smtClean="0"/>
          </a:p>
          <a:p>
            <a:r>
              <a:rPr lang="en-US" sz="2000" dirty="0" smtClean="0"/>
              <a:t>Geneviève Lavigueur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35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4073345"/>
              </p:ext>
            </p:extLst>
          </p:nvPr>
        </p:nvGraphicFramePr>
        <p:xfrm>
          <a:off x="0" y="589094"/>
          <a:ext cx="9144000" cy="455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38253" y="-57237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BOARD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5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9746098"/>
              </p:ext>
            </p:extLst>
          </p:nvPr>
        </p:nvGraphicFramePr>
        <p:xfrm>
          <a:off x="0" y="589094"/>
          <a:ext cx="9144000" cy="455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38253" y="-57237"/>
            <a:ext cx="255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Executives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09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8253" y="-57237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Company</a:t>
            </a:r>
            <a:endParaRPr lang="en-US" b="1" dirty="0"/>
          </a:p>
        </p:txBody>
      </p:sp>
      <p:pic>
        <p:nvPicPr>
          <p:cNvPr id="1026" name="Picture 2" descr="http://247studios.org/c4/html/images/WhyChart-Pi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1" y="289012"/>
            <a:ext cx="2977388" cy="15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618" y="185137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British Parent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32571" y="172926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TSX Public</a:t>
            </a:r>
            <a:endParaRPr lang="en-US" dirty="0"/>
          </a:p>
        </p:txBody>
      </p:sp>
      <p:pic>
        <p:nvPicPr>
          <p:cNvPr id="1028" name="Picture 4" descr="http://www.punjtanenergy.com/images/chemicalpla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7722" y="3414278"/>
            <a:ext cx="1533616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curity-technologynews.com/upload/image_files/articles/images/companies/1603/visionimag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9" y="4342966"/>
            <a:ext cx="1459784" cy="7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QKL5X8xHNSasV7Ir5oJytozZti0ghvFCuh544ziJtEwJ92NhkP3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0" y="3414278"/>
            <a:ext cx="1459784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gsitebuilder.com/files/writeable/uploads/hostgator802267/image/main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1" y="1622309"/>
            <a:ext cx="1459783" cy="8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static.com/images?q=tbn:ANd9GcTRGskrrK49WcHdlNzdFKULqvi8UzaSglIMlza7jiozPfTAcVO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81" y="2485590"/>
            <a:ext cx="1547959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0/03/Kivioli_chemical_plant_%282%2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25" y="4342966"/>
            <a:ext cx="1533615" cy="7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f/fa/Chemical_Plant_Western_Reclamation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0" y="2506665"/>
            <a:ext cx="1445441" cy="9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getmejustice.com/injury-law-firm-blog/wordpress/wp-content/uploads/2013/06/chemical-plant-explosion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40" y="3378651"/>
            <a:ext cx="3629025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753776"/>
            <a:ext cx="3063835" cy="133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2001634" y="2574316"/>
            <a:ext cx="1051451" cy="751235"/>
          </a:xfrm>
          <a:prstGeom prst="noSmoking">
            <a:avLst>
              <a:gd name="adj" fmla="val 76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504934" y="4334459"/>
            <a:ext cx="1051451" cy="751235"/>
          </a:xfrm>
          <a:prstGeom prst="noSmoking">
            <a:avLst>
              <a:gd name="adj" fmla="val 76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451619" y="2574316"/>
            <a:ext cx="1051451" cy="751235"/>
          </a:xfrm>
          <a:prstGeom prst="noSmoking">
            <a:avLst>
              <a:gd name="adj" fmla="val 76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3541790" y="3414278"/>
            <a:ext cx="1051451" cy="751235"/>
          </a:xfrm>
          <a:prstGeom prst="noSmoking">
            <a:avLst>
              <a:gd name="adj" fmla="val 76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0779" y="1729266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6293" y="1578758"/>
            <a:ext cx="3231930" cy="892380"/>
          </a:xfrm>
        </p:spPr>
        <p:txBody>
          <a:bodyPr>
            <a:normAutofit fontScale="85000" lnSpcReduction="20000"/>
          </a:bodyPr>
          <a:lstStyle/>
          <a:p>
            <a:pPr marL="365760" lvl="1" indent="0">
              <a:buNone/>
            </a:pPr>
            <a:r>
              <a:rPr lang="en-US" sz="2400" b="1" dirty="0" smtClean="0"/>
              <a:t>Don Force(CEO</a:t>
            </a:r>
            <a:r>
              <a:rPr lang="en-US" sz="2400" b="1" dirty="0"/>
              <a:t>)</a:t>
            </a:r>
          </a:p>
          <a:p>
            <a:pPr marL="365760" lvl="1" indent="0">
              <a:buNone/>
            </a:pPr>
            <a:r>
              <a:rPr lang="en-US" dirty="0" smtClean="0"/>
              <a:t>Busy with press, never @ office</a:t>
            </a:r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821557" y="92863"/>
            <a:ext cx="1894067" cy="1485896"/>
          </a:xfrm>
          <a:prstGeom prst="ellipse">
            <a:avLst/>
          </a:prstGeom>
          <a:blipFill dpi="0" rotWithShape="1">
            <a:blip r:embed="rId2"/>
            <a:srcRect/>
            <a:stretch>
              <a:fillRect l="-23934" t="-62936" r="-389245" b="-40226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6882159" y="518972"/>
            <a:ext cx="1535102" cy="1208888"/>
          </a:xfrm>
          <a:prstGeom prst="ellipse">
            <a:avLst/>
          </a:prstGeom>
          <a:blipFill dpi="0" rotWithShape="1">
            <a:blip r:embed="rId3"/>
            <a:srcRect/>
            <a:stretch>
              <a:fillRect l="-6505" t="1105" r="-24006" b="-1105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59320" y="1709713"/>
            <a:ext cx="2732169" cy="1232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Edward </a:t>
            </a:r>
            <a:r>
              <a:rPr lang="en-US" sz="2400" b="1" dirty="0" err="1"/>
              <a:t>Parboyle</a:t>
            </a:r>
            <a:endParaRPr lang="en-US" sz="1600" b="1" dirty="0"/>
          </a:p>
          <a:p>
            <a:pPr marL="365760" lvl="1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2400" b="1" dirty="0" smtClean="0"/>
              <a:t>(Chairman)</a:t>
            </a:r>
          </a:p>
          <a:p>
            <a:pPr marL="36576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No authority over CEO (Can’t force him to build plan)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66293" y="3885782"/>
            <a:ext cx="3455719" cy="1126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sz="2400" b="1" dirty="0"/>
              <a:t>Solomon Binding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en-US" sz="2400" b="1" dirty="0" smtClean="0"/>
              <a:t>(Considered Lead)</a:t>
            </a:r>
          </a:p>
          <a:p>
            <a:pPr marL="365760" lvl="1" indent="0">
              <a:buNone/>
            </a:pPr>
            <a:r>
              <a:rPr lang="en-US" dirty="0" smtClean="0"/>
              <a:t>Told Edward That Frank and other </a:t>
            </a:r>
            <a:r>
              <a:rPr lang="en-US" dirty="0" err="1" smtClean="0"/>
              <a:t>ind.</a:t>
            </a:r>
            <a:r>
              <a:rPr lang="en-US" dirty="0" smtClean="0"/>
              <a:t> Want to remove Don</a:t>
            </a:r>
          </a:p>
        </p:txBody>
      </p:sp>
      <p:sp>
        <p:nvSpPr>
          <p:cNvPr id="14" name="Oval 13"/>
          <p:cNvSpPr/>
          <p:nvPr/>
        </p:nvSpPr>
        <p:spPr>
          <a:xfrm>
            <a:off x="3011388" y="260642"/>
            <a:ext cx="1726866" cy="1485896"/>
          </a:xfrm>
          <a:prstGeom prst="ellipse">
            <a:avLst/>
          </a:prstGeom>
          <a:blipFill dpi="0" rotWithShape="1">
            <a:blip r:embed="rId4"/>
            <a:srcRect/>
            <a:stretch>
              <a:fillRect l="-2498" t="-10825" r="-213502" b="-11389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11386" y="1765173"/>
            <a:ext cx="2860402" cy="1126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r>
              <a:rPr lang="en-US" sz="2400" b="1" dirty="0" smtClean="0"/>
              <a:t>Harry Flash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en-US" sz="2400" b="1" dirty="0" smtClean="0"/>
              <a:t>(SVP </a:t>
            </a:r>
            <a:r>
              <a:rPr lang="en-US" sz="2400" b="1" dirty="0" err="1" smtClean="0"/>
              <a:t>Eng</a:t>
            </a:r>
            <a:r>
              <a:rPr lang="en-US" sz="2400" b="1" dirty="0" smtClean="0"/>
              <a:t>)</a:t>
            </a:r>
          </a:p>
          <a:p>
            <a:pPr marL="365760" lvl="1" indent="0">
              <a:buNone/>
            </a:pPr>
            <a:r>
              <a:rPr lang="en-US" dirty="0" smtClean="0"/>
              <a:t>Never speaks to CEO</a:t>
            </a:r>
          </a:p>
        </p:txBody>
      </p:sp>
      <p:sp>
        <p:nvSpPr>
          <p:cNvPr id="16" name="Lightning Bolt 15"/>
          <p:cNvSpPr/>
          <p:nvPr/>
        </p:nvSpPr>
        <p:spPr>
          <a:xfrm>
            <a:off x="2351512" y="171533"/>
            <a:ext cx="965728" cy="1407226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6869" y="2471138"/>
            <a:ext cx="1517283" cy="1275848"/>
          </a:xfrm>
          <a:prstGeom prst="ellipse">
            <a:avLst/>
          </a:prstGeom>
          <a:blipFill dpi="0" rotWithShape="1">
            <a:blip r:embed="rId5"/>
            <a:srcRect/>
            <a:stretch>
              <a:fillRect l="-7056" t="-1199" r="-4492" b="1199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4738253" y="-57237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CONFLICTS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685" y="3589372"/>
            <a:ext cx="1691242" cy="73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://www.getmejustice.com/injury-law-firm-blog/wordpress/wp-content/uploads/2013/06/chemical-plant-explosio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557" y="4324695"/>
            <a:ext cx="1643114" cy="78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441587" y="2830774"/>
            <a:ext cx="3455719" cy="1126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sz="2400" b="1" dirty="0"/>
              <a:t>Frank Masters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en-US" sz="2400" b="1" dirty="0" smtClean="0"/>
              <a:t>(Ind. Director)</a:t>
            </a:r>
          </a:p>
          <a:p>
            <a:pPr marL="365760" lvl="1" indent="0">
              <a:buNone/>
            </a:pPr>
            <a:r>
              <a:rPr lang="en-US" dirty="0" smtClean="0"/>
              <a:t>Wants Don‘s head</a:t>
            </a:r>
          </a:p>
          <a:p>
            <a:pPr marL="365760" lvl="1" indent="0">
              <a:buNone/>
            </a:pPr>
            <a:r>
              <a:rPr lang="en-US" dirty="0" smtClean="0"/>
              <a:t>Heard unfavorable things about Joe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23" name="Oval 22"/>
          <p:cNvSpPr/>
          <p:nvPr/>
        </p:nvSpPr>
        <p:spPr>
          <a:xfrm>
            <a:off x="4588820" y="4090632"/>
            <a:ext cx="1811980" cy="1485896"/>
          </a:xfrm>
          <a:prstGeom prst="ellipse">
            <a:avLst/>
          </a:prstGeom>
          <a:blipFill dpi="0" rotWithShape="1">
            <a:blip r:embed="rId8"/>
            <a:srcRect/>
            <a:stretch>
              <a:fillRect l="-12559" t="-6629" r="-24468" b="-21043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 23"/>
          <p:cNvSpPr/>
          <p:nvPr/>
        </p:nvSpPr>
        <p:spPr>
          <a:xfrm>
            <a:off x="3133243" y="2632307"/>
            <a:ext cx="1757407" cy="1485896"/>
          </a:xfrm>
          <a:prstGeom prst="ellipse">
            <a:avLst/>
          </a:prstGeom>
          <a:blipFill dpi="0" rotWithShape="1">
            <a:blip r:embed="rId9"/>
            <a:srcRect/>
            <a:stretch>
              <a:fillRect l="-10112" t="1" r="-225" b="-1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050472" y="4270450"/>
            <a:ext cx="3455719" cy="67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sz="2000" b="1" dirty="0" smtClean="0"/>
              <a:t>Charles Right</a:t>
            </a:r>
            <a:endParaRPr lang="en-US" sz="2000" b="1" dirty="0"/>
          </a:p>
          <a:p>
            <a:pPr marL="365760" lvl="1" indent="0">
              <a:buFont typeface="Wingdings 2" pitchFamily="18" charset="2"/>
              <a:buNone/>
            </a:pPr>
            <a:r>
              <a:rPr lang="en-US" sz="2000" b="1" dirty="0" smtClean="0"/>
              <a:t>(Ind. Director)</a:t>
            </a:r>
          </a:p>
        </p:txBody>
      </p:sp>
    </p:spTree>
    <p:extLst>
      <p:ext uri="{BB962C8B-B14F-4D97-AF65-F5344CB8AC3E}">
        <p14:creationId xmlns:p14="http://schemas.microsoft.com/office/powerpoint/2010/main" val="5270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033" y="1467814"/>
            <a:ext cx="4380433" cy="164539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400" b="1" dirty="0"/>
              <a:t>Joe </a:t>
            </a:r>
            <a:r>
              <a:rPr lang="en-US" sz="2400" b="1" dirty="0" smtClean="0"/>
              <a:t>Burke (COO)</a:t>
            </a:r>
          </a:p>
          <a:p>
            <a:pPr marL="365760" lvl="1" indent="0">
              <a:buNone/>
            </a:pPr>
            <a:r>
              <a:rPr lang="en-US" sz="2000" dirty="0" smtClean="0"/>
              <a:t>Been there 3 months</a:t>
            </a:r>
          </a:p>
          <a:p>
            <a:pPr marL="365760" lvl="1" indent="0">
              <a:buNone/>
            </a:pPr>
            <a:r>
              <a:rPr lang="en-US" sz="2000" dirty="0" smtClean="0"/>
              <a:t>No exp. In chemicals</a:t>
            </a:r>
          </a:p>
          <a:p>
            <a:pPr marL="365760" lvl="1" indent="0">
              <a:buNone/>
            </a:pPr>
            <a:r>
              <a:rPr lang="en-US" sz="2000" dirty="0" smtClean="0"/>
              <a:t>May have closed 3 plants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38253" y="-57237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CONFLICTS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31492" y="422595"/>
            <a:ext cx="1248147" cy="1024247"/>
          </a:xfrm>
          <a:prstGeom prst="ellipse">
            <a:avLst/>
          </a:prstGeom>
          <a:blipFill dpi="0" rotWithShape="1">
            <a:blip r:embed="rId2"/>
            <a:srcRect/>
            <a:stretch>
              <a:fillRect l="-8391" t="-2398" r="-16480" b="-15648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6" descr="http://www.security-technologynews.com/upload/image_files/articles/images/companies/1603/visionimag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" y="3069142"/>
            <a:ext cx="1459784" cy="7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s://encrypted-tbn2.gstatic.com/images?q=tbn:ANd9GcTRGskrrK49WcHdlNzdFKULqvi8UzaSglIMlza7jiozPfTAcVO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9" y="4366108"/>
            <a:ext cx="1229457" cy="7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upload.wikimedia.org/wikipedia/commons/f/fa/Chemical_Plant_Western_Reclamati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9" y="3746435"/>
            <a:ext cx="1290537" cy="7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&quot;No&quot; Symbol 24"/>
          <p:cNvSpPr/>
          <p:nvPr/>
        </p:nvSpPr>
        <p:spPr>
          <a:xfrm>
            <a:off x="258119" y="3060635"/>
            <a:ext cx="1051451" cy="751235"/>
          </a:xfrm>
          <a:prstGeom prst="noSmoking">
            <a:avLst>
              <a:gd name="adj" fmla="val 76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234751" y="3746434"/>
            <a:ext cx="1051451" cy="751235"/>
          </a:xfrm>
          <a:prstGeom prst="noSmoking">
            <a:avLst>
              <a:gd name="adj" fmla="val 76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&quot;No&quot; Symbol 27"/>
          <p:cNvSpPr/>
          <p:nvPr/>
        </p:nvSpPr>
        <p:spPr>
          <a:xfrm>
            <a:off x="176289" y="4366106"/>
            <a:ext cx="1051451" cy="751235"/>
          </a:xfrm>
          <a:prstGeom prst="noSmoking">
            <a:avLst>
              <a:gd name="adj" fmla="val 76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50046" y="518972"/>
            <a:ext cx="1584004" cy="1208888"/>
          </a:xfrm>
          <a:prstGeom prst="ellipse">
            <a:avLst/>
          </a:prstGeom>
          <a:blipFill dpi="0" rotWithShape="1">
            <a:blip r:embed="rId6"/>
            <a:srcRect/>
            <a:stretch>
              <a:fillRect l="-6505" t="1105" r="-24006" b="-1105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864201" y="1913408"/>
            <a:ext cx="3114636" cy="2751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000" b="1" dirty="0"/>
              <a:t>Edward </a:t>
            </a:r>
            <a:r>
              <a:rPr lang="en-US" sz="5000" b="1" dirty="0" err="1"/>
              <a:t>Parboyle</a:t>
            </a:r>
            <a:endParaRPr lang="en-US" sz="5000" b="1" dirty="0"/>
          </a:p>
          <a:p>
            <a:pPr marL="365760" lvl="1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5000" b="1" dirty="0" smtClean="0"/>
              <a:t>(Chairman)</a:t>
            </a:r>
          </a:p>
          <a:p>
            <a:pPr marL="36576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000" dirty="0" smtClean="0"/>
              <a:t>Confirmed to Solomon that requested due diligence on Joe and heard Don plans to take over chair and make Joe CEO</a:t>
            </a:r>
          </a:p>
        </p:txBody>
      </p:sp>
      <p:sp>
        <p:nvSpPr>
          <p:cNvPr id="32" name="Oval 31"/>
          <p:cNvSpPr/>
          <p:nvPr/>
        </p:nvSpPr>
        <p:spPr>
          <a:xfrm>
            <a:off x="3739010" y="558921"/>
            <a:ext cx="1635423" cy="1093103"/>
          </a:xfrm>
          <a:prstGeom prst="ellipse">
            <a:avLst/>
          </a:prstGeom>
          <a:blipFill dpi="0" rotWithShape="1">
            <a:blip r:embed="rId7"/>
            <a:srcRect/>
            <a:stretch>
              <a:fillRect l="-7056" t="-1199" r="-4492" b="1199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807098" y="3919918"/>
            <a:ext cx="3231930" cy="892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r>
              <a:rPr lang="en-US" sz="2400" b="1" dirty="0" smtClean="0"/>
              <a:t>Don Force(CEO)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en-US" dirty="0" smtClean="0"/>
              <a:t>Brushed aside concerns, pushed Joe to COO</a:t>
            </a:r>
            <a:endParaRPr lang="en-US" dirty="0" smtClean="0"/>
          </a:p>
        </p:txBody>
      </p:sp>
      <p:sp>
        <p:nvSpPr>
          <p:cNvPr id="34" name="Oval 33"/>
          <p:cNvSpPr/>
          <p:nvPr/>
        </p:nvSpPr>
        <p:spPr>
          <a:xfrm>
            <a:off x="4467299" y="3490313"/>
            <a:ext cx="1605239" cy="1225174"/>
          </a:xfrm>
          <a:prstGeom prst="ellipse">
            <a:avLst/>
          </a:prstGeom>
          <a:blipFill dpi="0" rotWithShape="1">
            <a:blip r:embed="rId8"/>
            <a:srcRect/>
            <a:stretch>
              <a:fillRect l="-23934" t="-62936" r="-389245" b="-40226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785684" y="1708376"/>
            <a:ext cx="2506688" cy="701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sz="2400" b="1" dirty="0"/>
              <a:t>Solomon Binding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en-US" sz="2400" b="1" dirty="0" smtClean="0"/>
              <a:t>(Considered Lead)</a:t>
            </a:r>
          </a:p>
        </p:txBody>
      </p:sp>
      <p:sp>
        <p:nvSpPr>
          <p:cNvPr id="2" name="Down Arrow 1"/>
          <p:cNvSpPr/>
          <p:nvPr/>
        </p:nvSpPr>
        <p:spPr>
          <a:xfrm rot="8224239">
            <a:off x="3703270" y="1276072"/>
            <a:ext cx="491864" cy="2520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clker.com/cliparts/2/7/d/5/1247117411176075605Symbol_thumbs_up.svg.h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40" y="2582721"/>
            <a:ext cx="778160" cy="7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3765" y="4137616"/>
            <a:ext cx="4380433" cy="164539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400" b="1" dirty="0"/>
              <a:t>Joe </a:t>
            </a:r>
            <a:r>
              <a:rPr lang="en-US" sz="2400" b="1" dirty="0" smtClean="0"/>
              <a:t>Burke </a:t>
            </a:r>
          </a:p>
          <a:p>
            <a:pPr marL="365760" lvl="1" indent="0">
              <a:buNone/>
            </a:pPr>
            <a:r>
              <a:rPr lang="en-US" sz="2400" b="1" dirty="0" smtClean="0"/>
              <a:t>(COO)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8253" y="-57237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INVESTIGATION</a:t>
            </a:r>
            <a:endParaRPr lang="en-US" b="1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457065" y="1727860"/>
            <a:ext cx="2993453" cy="275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 smtClean="0"/>
              <a:t>Edward (Chairman)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000" dirty="0" smtClean="0"/>
              <a:t>Offered </a:t>
            </a:r>
            <a:r>
              <a:rPr lang="en-US" sz="2000" dirty="0"/>
              <a:t>unfunded pension to Don</a:t>
            </a:r>
          </a:p>
        </p:txBody>
      </p:sp>
      <p:sp>
        <p:nvSpPr>
          <p:cNvPr id="32" name="Oval 31"/>
          <p:cNvSpPr/>
          <p:nvPr/>
        </p:nvSpPr>
        <p:spPr>
          <a:xfrm>
            <a:off x="896368" y="137204"/>
            <a:ext cx="1055886" cy="856923"/>
          </a:xfrm>
          <a:prstGeom prst="ellipse">
            <a:avLst/>
          </a:prstGeom>
          <a:blipFill dpi="0" rotWithShape="1">
            <a:blip r:embed="rId2"/>
            <a:srcRect/>
            <a:stretch>
              <a:fillRect l="-7056" t="-1199" r="-4492" b="1199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3133014" y="214836"/>
            <a:ext cx="1605239" cy="1225174"/>
          </a:xfrm>
          <a:prstGeom prst="ellipse">
            <a:avLst/>
          </a:prstGeom>
          <a:blipFill dpi="0" rotWithShape="1">
            <a:blip r:embed="rId3"/>
            <a:srcRect/>
            <a:stretch>
              <a:fillRect l="-23934" t="-62936" r="-389245" b="-40226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 descr="http://thumbs.dreamstime.com/z/gold-coins-dollar-sign-clipart-26381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5" y="572552"/>
            <a:ext cx="1538661" cy="12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7050046" y="518972"/>
            <a:ext cx="1584004" cy="1208888"/>
          </a:xfrm>
          <a:prstGeom prst="ellipse">
            <a:avLst/>
          </a:prstGeom>
          <a:blipFill dpi="0" rotWithShape="1">
            <a:blip r:embed="rId5"/>
            <a:srcRect/>
            <a:stretch>
              <a:fillRect l="-6505" t="1105" r="-24006" b="-1105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Down Arrow 36"/>
          <p:cNvSpPr/>
          <p:nvPr/>
        </p:nvSpPr>
        <p:spPr>
          <a:xfrm rot="5400000" flipH="1">
            <a:off x="5800849" y="3433"/>
            <a:ext cx="263332" cy="1976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84924" y="3113369"/>
            <a:ext cx="1330764" cy="1024247"/>
          </a:xfrm>
          <a:prstGeom prst="ellipse">
            <a:avLst/>
          </a:prstGeom>
          <a:blipFill dpi="0" rotWithShape="1">
            <a:blip r:embed="rId6"/>
            <a:srcRect/>
            <a:stretch>
              <a:fillRect l="-8391" t="-2398" r="-16480" b="-15648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Oval 38"/>
          <p:cNvSpPr/>
          <p:nvPr/>
        </p:nvSpPr>
        <p:spPr>
          <a:xfrm>
            <a:off x="6457065" y="3657604"/>
            <a:ext cx="1811980" cy="1485896"/>
          </a:xfrm>
          <a:prstGeom prst="ellipse">
            <a:avLst/>
          </a:prstGeom>
          <a:blipFill dpi="0" rotWithShape="1">
            <a:blip r:embed="rId7"/>
            <a:srcRect/>
            <a:stretch>
              <a:fillRect l="-12559" t="-6629" r="-24468" b="-21043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541224" y="3203625"/>
            <a:ext cx="3503403" cy="275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 smtClean="0"/>
              <a:t>Charles Right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 smtClean="0"/>
              <a:t>(Ind. Director)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000" dirty="0" smtClean="0"/>
              <a:t>Letter to Edward to  Remove Don, in Joe’s File (Not shown to committee)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69" y="2007750"/>
            <a:ext cx="2463891" cy="117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90979" y="1001639"/>
            <a:ext cx="3169693" cy="2079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sz="2400" b="1" dirty="0"/>
              <a:t>Solomon Binding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en-US" sz="2400" b="1" dirty="0" smtClean="0"/>
              <a:t>Head of Comp.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en-US" sz="2400" dirty="0" smtClean="0"/>
              <a:t>Investigation</a:t>
            </a:r>
          </a:p>
          <a:p>
            <a:pPr lvl="1"/>
            <a:endParaRPr lang="en-US" sz="2000" dirty="0" smtClean="0"/>
          </a:p>
          <a:p>
            <a:pPr marL="365760" lvl="1" indent="0">
              <a:buFont typeface="Wingdings 2" pitchFamily="18" charset="2"/>
              <a:buNone/>
            </a:pPr>
            <a:r>
              <a:rPr lang="en-US" sz="2400" b="1" dirty="0" smtClean="0"/>
              <a:t> </a:t>
            </a:r>
          </a:p>
          <a:p>
            <a:pPr marL="365760" lvl="1" indent="0">
              <a:buFont typeface="Wingdings 2" pitchFamily="18" charset="2"/>
              <a:buNone/>
            </a:pPr>
            <a:endParaRPr lang="en-US" sz="2400" b="1" dirty="0" smtClean="0"/>
          </a:p>
        </p:txBody>
      </p:sp>
      <p:sp>
        <p:nvSpPr>
          <p:cNvPr id="44" name="Down Arrow 43"/>
          <p:cNvSpPr/>
          <p:nvPr/>
        </p:nvSpPr>
        <p:spPr>
          <a:xfrm rot="2350573" flipH="1">
            <a:off x="2796278" y="1059721"/>
            <a:ext cx="377480" cy="2290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452029" y="1469277"/>
            <a:ext cx="2312365" cy="1677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r>
              <a:rPr lang="en-US" sz="2400" b="1" dirty="0" smtClean="0"/>
              <a:t>Don(CEO)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en-US" sz="2400" dirty="0" smtClean="0"/>
              <a:t>Extended mortgage w/o permission</a:t>
            </a:r>
          </a:p>
        </p:txBody>
      </p:sp>
    </p:spTree>
    <p:extLst>
      <p:ext uri="{BB962C8B-B14F-4D97-AF65-F5344CB8AC3E}">
        <p14:creationId xmlns:p14="http://schemas.microsoft.com/office/powerpoint/2010/main" val="30303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587830"/>
            <a:ext cx="7885216" cy="317961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What are the issues for Solomon Binding to raise with the other independent directors?</a:t>
            </a:r>
          </a:p>
          <a:p>
            <a:pPr lvl="0"/>
            <a:r>
              <a:rPr lang="en-US" dirty="0"/>
              <a:t>What conclusions would it be reasonable for the independent directors to reach?</a:t>
            </a:r>
          </a:p>
          <a:p>
            <a:pPr lvl="0"/>
            <a:r>
              <a:rPr lang="en-US" dirty="0"/>
              <a:t>Do heads need to roll?  If so, whose, and how?</a:t>
            </a:r>
          </a:p>
          <a:p>
            <a:pPr lvl="0"/>
            <a:r>
              <a:rPr lang="en-US" dirty="0"/>
              <a:t>What lessons are there for the board to take away from this episode?</a:t>
            </a:r>
          </a:p>
          <a:p>
            <a:pPr lvl="0"/>
            <a:r>
              <a:rPr lang="en-US" dirty="0"/>
              <a:t>How and to whom should Solomon communicate the conclusions and decisions made at this meeting?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8253" y="-57237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TASKS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96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355</Words>
  <Application>Microsoft Office PowerPoint</Application>
  <PresentationFormat>On-screen Show (16:9)</PresentationFormat>
  <Paragraphs>91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Governance Issues Canachem Inc.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 Issues Canachem Inc.</dc:title>
  <dc:creator>Geneviève Lavigueur</dc:creator>
  <cp:lastModifiedBy>Zeben</cp:lastModifiedBy>
  <cp:revision>20</cp:revision>
  <dcterms:created xsi:type="dcterms:W3CDTF">2014-08-06T17:47:30Z</dcterms:created>
  <dcterms:modified xsi:type="dcterms:W3CDTF">2014-08-07T02:29:26Z</dcterms:modified>
</cp:coreProperties>
</file>